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Ex3.xml" ContentType="application/vnd.ms-office.chartex+xml"/>
  <Override PartName="/ppt/charts/style5.xml" ContentType="application/vnd.ms-office.chartstyle+xml"/>
  <Override PartName="/ppt/charts/colors5.xml" ContentType="application/vnd.ms-office.chartcolorstyle+xml"/>
  <Override PartName="/ppt/charts/chartEx4.xml" ContentType="application/vnd.ms-office.chartex+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6.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7.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9.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xml" ContentType="application/vnd.openxmlformats-officedocument.presentationml.notesSlide+xml"/>
  <Override PartName="/ppt/charts/chart1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1.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0"/>
  </p:notesMasterIdLst>
  <p:sldIdLst>
    <p:sldId id="256" r:id="rId2"/>
    <p:sldId id="258" r:id="rId3"/>
    <p:sldId id="257" r:id="rId4"/>
    <p:sldId id="259" r:id="rId5"/>
    <p:sldId id="260" r:id="rId6"/>
    <p:sldId id="301" r:id="rId7"/>
    <p:sldId id="261" r:id="rId8"/>
    <p:sldId id="302" r:id="rId9"/>
    <p:sldId id="303" r:id="rId10"/>
    <p:sldId id="304" r:id="rId11"/>
    <p:sldId id="305" r:id="rId12"/>
    <p:sldId id="306" r:id="rId13"/>
    <p:sldId id="307" r:id="rId14"/>
    <p:sldId id="308" r:id="rId15"/>
    <p:sldId id="309" r:id="rId16"/>
    <p:sldId id="310" r:id="rId17"/>
    <p:sldId id="275" r:id="rId18"/>
    <p:sldId id="270" r:id="rId19"/>
  </p:sldIdLst>
  <p:sldSz cx="9144000" cy="5143500" type="screen16x9"/>
  <p:notesSz cx="6858000" cy="9144000"/>
  <p:embeddedFontLst>
    <p:embeddedFont>
      <p:font typeface="Abril Fatface" panose="020B0604020202020204" charset="0"/>
      <p:regular r:id="rId21"/>
    </p:embeddedFont>
    <p:embeddedFont>
      <p:font typeface="Calibri" panose="020F0502020204030204" pitchFamily="34" charset="0"/>
      <p:regular r:id="rId22"/>
      <p:bold r:id="rId23"/>
      <p:italic r:id="rId24"/>
      <p:boldItalic r:id="rId25"/>
    </p:embeddedFont>
    <p:embeddedFont>
      <p:font typeface="Oxygen Light"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Biswas" initials="AB" lastIdx="1" clrIdx="0">
    <p:extLst>
      <p:ext uri="{19B8F6BF-5375-455C-9EA6-DF929625EA0E}">
        <p15:presenceInfo xmlns:p15="http://schemas.microsoft.com/office/powerpoint/2012/main" userId="184a04b9856c46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712516-A1F9-4429-BD65-321C8322A921}">
  <a:tblStyle styleId="{B0712516-A1F9-4429-BD65-321C8322A9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285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Biswas" userId="184a04b9856c46bc" providerId="LiveId" clId="{C5268042-4429-4238-BC81-5C8FC8FB6326}"/>
    <pc:docChg chg="undo custSel addSld delSld modSld sldOrd delMainMaster">
      <pc:chgData name="Abhishek Biswas" userId="184a04b9856c46bc" providerId="LiveId" clId="{C5268042-4429-4238-BC81-5C8FC8FB6326}" dt="2021-01-11T12:35:09.094" v="2185"/>
      <pc:docMkLst>
        <pc:docMk/>
      </pc:docMkLst>
      <pc:sldChg chg="addSp modSp mod">
        <pc:chgData name="Abhishek Biswas" userId="184a04b9856c46bc" providerId="LiveId" clId="{C5268042-4429-4238-BC81-5C8FC8FB6326}" dt="2021-01-06T19:05:37.548" v="2067" actId="113"/>
        <pc:sldMkLst>
          <pc:docMk/>
          <pc:sldMk cId="0" sldId="256"/>
        </pc:sldMkLst>
        <pc:spChg chg="mod">
          <ac:chgData name="Abhishek Biswas" userId="184a04b9856c46bc" providerId="LiveId" clId="{C5268042-4429-4238-BC81-5C8FC8FB6326}" dt="2021-01-05T17:06:02.302" v="1628" actId="207"/>
          <ac:spMkLst>
            <pc:docMk/>
            <pc:sldMk cId="0" sldId="256"/>
            <ac:spMk id="136" creationId="{00000000-0000-0000-0000-000000000000}"/>
          </ac:spMkLst>
        </pc:spChg>
        <pc:spChg chg="mod">
          <ac:chgData name="Abhishek Biswas" userId="184a04b9856c46bc" providerId="LiveId" clId="{C5268042-4429-4238-BC81-5C8FC8FB6326}" dt="2021-01-06T19:05:37.548" v="2067" actId="113"/>
          <ac:spMkLst>
            <pc:docMk/>
            <pc:sldMk cId="0" sldId="256"/>
            <ac:spMk id="137" creationId="{00000000-0000-0000-0000-000000000000}"/>
          </ac:spMkLst>
        </pc:spChg>
        <pc:picChg chg="add mod">
          <ac:chgData name="Abhishek Biswas" userId="184a04b9856c46bc" providerId="LiveId" clId="{C5268042-4429-4238-BC81-5C8FC8FB6326}" dt="2021-01-05T17:10:40.927" v="1642" actId="1076"/>
          <ac:picMkLst>
            <pc:docMk/>
            <pc:sldMk cId="0" sldId="256"/>
            <ac:picMk id="3" creationId="{2A146F57-C14C-47F6-B083-79BD28F75572}"/>
          </ac:picMkLst>
        </pc:picChg>
      </pc:sldChg>
      <pc:sldChg chg="modSp mod modAnim">
        <pc:chgData name="Abhishek Biswas" userId="184a04b9856c46bc" providerId="LiveId" clId="{C5268042-4429-4238-BC81-5C8FC8FB6326}" dt="2021-01-11T12:35:09.094" v="2185"/>
        <pc:sldMkLst>
          <pc:docMk/>
          <pc:sldMk cId="0" sldId="257"/>
        </pc:sldMkLst>
        <pc:spChg chg="mod">
          <ac:chgData name="Abhishek Biswas" userId="184a04b9856c46bc" providerId="LiveId" clId="{C5268042-4429-4238-BC81-5C8FC8FB6326}" dt="2021-01-05T17:19:59.400" v="1674" actId="1076"/>
          <ac:spMkLst>
            <pc:docMk/>
            <pc:sldMk cId="0" sldId="257"/>
            <ac:spMk id="153" creationId="{00000000-0000-0000-0000-000000000000}"/>
          </ac:spMkLst>
        </pc:spChg>
      </pc:sldChg>
      <pc:sldChg chg="modSp mod modAnim">
        <pc:chgData name="Abhishek Biswas" userId="184a04b9856c46bc" providerId="LiveId" clId="{C5268042-4429-4238-BC81-5C8FC8FB6326}" dt="2021-01-11T12:35:05.023" v="2184"/>
        <pc:sldMkLst>
          <pc:docMk/>
          <pc:sldMk cId="0" sldId="258"/>
        </pc:sldMkLst>
        <pc:spChg chg="mod">
          <ac:chgData name="Abhishek Biswas" userId="184a04b9856c46bc" providerId="LiveId" clId="{C5268042-4429-4238-BC81-5C8FC8FB6326}" dt="2021-01-05T17:05:37.483" v="1625" actId="207"/>
          <ac:spMkLst>
            <pc:docMk/>
            <pc:sldMk cId="0" sldId="258"/>
            <ac:spMk id="162" creationId="{00000000-0000-0000-0000-000000000000}"/>
          </ac:spMkLst>
        </pc:spChg>
        <pc:spChg chg="mod">
          <ac:chgData name="Abhishek Biswas" userId="184a04b9856c46bc" providerId="LiveId" clId="{C5268042-4429-4238-BC81-5C8FC8FB6326}" dt="2021-01-05T17:05:28.230" v="1624" actId="207"/>
          <ac:spMkLst>
            <pc:docMk/>
            <pc:sldMk cId="0" sldId="258"/>
            <ac:spMk id="168" creationId="{00000000-0000-0000-0000-000000000000}"/>
          </ac:spMkLst>
        </pc:spChg>
        <pc:spChg chg="mod">
          <ac:chgData name="Abhishek Biswas" userId="184a04b9856c46bc" providerId="LiveId" clId="{C5268042-4429-4238-BC81-5C8FC8FB6326}" dt="2021-01-05T17:05:28.230" v="1624" actId="207"/>
          <ac:spMkLst>
            <pc:docMk/>
            <pc:sldMk cId="0" sldId="258"/>
            <ac:spMk id="171" creationId="{00000000-0000-0000-0000-000000000000}"/>
          </ac:spMkLst>
        </pc:spChg>
        <pc:spChg chg="mod">
          <ac:chgData name="Abhishek Biswas" userId="184a04b9856c46bc" providerId="LiveId" clId="{C5268042-4429-4238-BC81-5C8FC8FB6326}" dt="2021-01-05T17:05:28.230" v="1624" actId="207"/>
          <ac:spMkLst>
            <pc:docMk/>
            <pc:sldMk cId="0" sldId="258"/>
            <ac:spMk id="174" creationId="{00000000-0000-0000-0000-000000000000}"/>
          </ac:spMkLst>
        </pc:spChg>
        <pc:spChg chg="mod">
          <ac:chgData name="Abhishek Biswas" userId="184a04b9856c46bc" providerId="LiveId" clId="{C5268042-4429-4238-BC81-5C8FC8FB6326}" dt="2021-01-05T17:05:28.230" v="1624" actId="207"/>
          <ac:spMkLst>
            <pc:docMk/>
            <pc:sldMk cId="0" sldId="258"/>
            <ac:spMk id="177" creationId="{00000000-0000-0000-0000-000000000000}"/>
          </ac:spMkLst>
        </pc:spChg>
        <pc:spChg chg="mod">
          <ac:chgData name="Abhishek Biswas" userId="184a04b9856c46bc" providerId="LiveId" clId="{C5268042-4429-4238-BC81-5C8FC8FB6326}" dt="2021-01-05T17:05:28.230" v="1624" actId="207"/>
          <ac:spMkLst>
            <pc:docMk/>
            <pc:sldMk cId="0" sldId="258"/>
            <ac:spMk id="180" creationId="{00000000-0000-0000-0000-000000000000}"/>
          </ac:spMkLst>
        </pc:spChg>
        <pc:spChg chg="mod">
          <ac:chgData name="Abhishek Biswas" userId="184a04b9856c46bc" providerId="LiveId" clId="{C5268042-4429-4238-BC81-5C8FC8FB6326}" dt="2021-01-05T17:05:28.230" v="1624" actId="207"/>
          <ac:spMkLst>
            <pc:docMk/>
            <pc:sldMk cId="0" sldId="258"/>
            <ac:spMk id="183" creationId="{00000000-0000-0000-0000-000000000000}"/>
          </ac:spMkLst>
        </pc:spChg>
      </pc:sldChg>
      <pc:sldChg chg="addSp delSp modSp mod modAnim addCm delCm">
        <pc:chgData name="Abhishek Biswas" userId="184a04b9856c46bc" providerId="LiveId" clId="{C5268042-4429-4238-BC81-5C8FC8FB6326}" dt="2021-01-11T12:30:26.578" v="2164"/>
        <pc:sldMkLst>
          <pc:docMk/>
          <pc:sldMk cId="0" sldId="259"/>
        </pc:sldMkLst>
        <pc:spChg chg="add del mod">
          <ac:chgData name="Abhishek Biswas" userId="184a04b9856c46bc" providerId="LiveId" clId="{C5268042-4429-4238-BC81-5C8FC8FB6326}" dt="2021-01-06T18:47:44.590" v="1690"/>
          <ac:spMkLst>
            <pc:docMk/>
            <pc:sldMk cId="0" sldId="259"/>
            <ac:spMk id="2" creationId="{F80F6609-916A-4DD4-AAB5-9D9A00A1D73A}"/>
          </ac:spMkLst>
        </pc:spChg>
        <pc:spChg chg="add mod">
          <ac:chgData name="Abhishek Biswas" userId="184a04b9856c46bc" providerId="LiveId" clId="{C5268042-4429-4238-BC81-5C8FC8FB6326}" dt="2021-01-06T19:07:38.508" v="2087" actId="1076"/>
          <ac:spMkLst>
            <pc:docMk/>
            <pc:sldMk cId="0" sldId="259"/>
            <ac:spMk id="3" creationId="{BFB77D0F-92DB-4531-8A75-ED96C81274B3}"/>
          </ac:spMkLst>
        </pc:spChg>
        <pc:spChg chg="mod">
          <ac:chgData name="Abhishek Biswas" userId="184a04b9856c46bc" providerId="LiveId" clId="{C5268042-4429-4238-BC81-5C8FC8FB6326}" dt="2021-01-06T18:50:07.414" v="1843" actId="20577"/>
          <ac:spMkLst>
            <pc:docMk/>
            <pc:sldMk cId="0" sldId="259"/>
            <ac:spMk id="190" creationId="{00000000-0000-0000-0000-000000000000}"/>
          </ac:spMkLst>
        </pc:spChg>
        <pc:cxnChg chg="add mod">
          <ac:chgData name="Abhishek Biswas" userId="184a04b9856c46bc" providerId="LiveId" clId="{C5268042-4429-4238-BC81-5C8FC8FB6326}" dt="2021-01-05T17:11:13.081" v="1645" actId="14100"/>
          <ac:cxnSpMkLst>
            <pc:docMk/>
            <pc:sldMk cId="0" sldId="259"/>
            <ac:cxnSpMk id="11" creationId="{16EC6AA4-E806-40BF-95FC-FDEACA48F554}"/>
          </ac:cxnSpMkLst>
        </pc:cxnChg>
      </pc:sldChg>
      <pc:sldChg chg="delSp modSp mod modAnim">
        <pc:chgData name="Abhishek Biswas" userId="184a04b9856c46bc" providerId="LiveId" clId="{C5268042-4429-4238-BC81-5C8FC8FB6326}" dt="2021-01-11T12:30:58.955" v="2165"/>
        <pc:sldMkLst>
          <pc:docMk/>
          <pc:sldMk cId="0" sldId="260"/>
        </pc:sldMkLst>
        <pc:spChg chg="mod">
          <ac:chgData name="Abhishek Biswas" userId="184a04b9856c46bc" providerId="LiveId" clId="{C5268042-4429-4238-BC81-5C8FC8FB6326}" dt="2021-01-05T17:11:25.988" v="1646" actId="1076"/>
          <ac:spMkLst>
            <pc:docMk/>
            <pc:sldMk cId="0" sldId="260"/>
            <ac:spMk id="203" creationId="{00000000-0000-0000-0000-000000000000}"/>
          </ac:spMkLst>
        </pc:spChg>
        <pc:spChg chg="mod">
          <ac:chgData name="Abhishek Biswas" userId="184a04b9856c46bc" providerId="LiveId" clId="{C5268042-4429-4238-BC81-5C8FC8FB6326}" dt="2021-01-05T17:20:21.540" v="1676" actId="1076"/>
          <ac:spMkLst>
            <pc:docMk/>
            <pc:sldMk cId="0" sldId="260"/>
            <ac:spMk id="204" creationId="{00000000-0000-0000-0000-000000000000}"/>
          </ac:spMkLst>
        </pc:spChg>
        <pc:spChg chg="del mod">
          <ac:chgData name="Abhishek Biswas" userId="184a04b9856c46bc" providerId="LiveId" clId="{C5268042-4429-4238-BC81-5C8FC8FB6326}" dt="2021-01-04T17:20:37.256" v="689" actId="478"/>
          <ac:spMkLst>
            <pc:docMk/>
            <pc:sldMk cId="0" sldId="260"/>
            <ac:spMk id="205" creationId="{00000000-0000-0000-0000-000000000000}"/>
          </ac:spMkLst>
        </pc:spChg>
        <pc:spChg chg="del">
          <ac:chgData name="Abhishek Biswas" userId="184a04b9856c46bc" providerId="LiveId" clId="{C5268042-4429-4238-BC81-5C8FC8FB6326}" dt="2021-01-05T17:01:54.225" v="1615" actId="478"/>
          <ac:spMkLst>
            <pc:docMk/>
            <pc:sldMk cId="0" sldId="260"/>
            <ac:spMk id="207" creationId="{00000000-0000-0000-0000-000000000000}"/>
          </ac:spMkLst>
        </pc:spChg>
        <pc:spChg chg="del mod">
          <ac:chgData name="Abhishek Biswas" userId="184a04b9856c46bc" providerId="LiveId" clId="{C5268042-4429-4238-BC81-5C8FC8FB6326}" dt="2021-01-04T17:20:40.011" v="690" actId="478"/>
          <ac:spMkLst>
            <pc:docMk/>
            <pc:sldMk cId="0" sldId="260"/>
            <ac:spMk id="208" creationId="{00000000-0000-0000-0000-000000000000}"/>
          </ac:spMkLst>
        </pc:spChg>
        <pc:picChg chg="del mod">
          <ac:chgData name="Abhishek Biswas" userId="184a04b9856c46bc" providerId="LiveId" clId="{C5268042-4429-4238-BC81-5C8FC8FB6326}" dt="2021-01-05T17:01:57.279" v="1616" actId="478"/>
          <ac:picMkLst>
            <pc:docMk/>
            <pc:sldMk cId="0" sldId="260"/>
            <ac:picMk id="211" creationId="{00000000-0000-0000-0000-000000000000}"/>
          </ac:picMkLst>
        </pc:picChg>
        <pc:cxnChg chg="mod">
          <ac:chgData name="Abhishek Biswas" userId="184a04b9856c46bc" providerId="LiveId" clId="{C5268042-4429-4238-BC81-5C8FC8FB6326}" dt="2021-01-05T16:39:39.578" v="1278" actId="1076"/>
          <ac:cxnSpMkLst>
            <pc:docMk/>
            <pc:sldMk cId="0" sldId="260"/>
            <ac:cxnSpMk id="206" creationId="{00000000-0000-0000-0000-000000000000}"/>
          </ac:cxnSpMkLst>
        </pc:cxnChg>
      </pc:sldChg>
      <pc:sldChg chg="addSp delSp modSp mod modAnim">
        <pc:chgData name="Abhishek Biswas" userId="184a04b9856c46bc" providerId="LiveId" clId="{C5268042-4429-4238-BC81-5C8FC8FB6326}" dt="2021-01-11T12:31:13.444" v="2167"/>
        <pc:sldMkLst>
          <pc:docMk/>
          <pc:sldMk cId="0" sldId="261"/>
        </pc:sldMkLst>
        <pc:spChg chg="add del mod">
          <ac:chgData name="Abhishek Biswas" userId="184a04b9856c46bc" providerId="LiveId" clId="{C5268042-4429-4238-BC81-5C8FC8FB6326}" dt="2021-01-08T16:16:48.809" v="2089" actId="478"/>
          <ac:spMkLst>
            <pc:docMk/>
            <pc:sldMk cId="0" sldId="261"/>
            <ac:spMk id="3" creationId="{A4E5A584-32A7-488D-8086-9DD6B38BFA52}"/>
          </ac:spMkLst>
        </pc:spChg>
        <pc:spChg chg="del mod">
          <ac:chgData name="Abhishek Biswas" userId="184a04b9856c46bc" providerId="LiveId" clId="{C5268042-4429-4238-BC81-5C8FC8FB6326}" dt="2021-01-08T16:16:46.776" v="2088" actId="478"/>
          <ac:spMkLst>
            <pc:docMk/>
            <pc:sldMk cId="0" sldId="261"/>
            <ac:spMk id="216" creationId="{00000000-0000-0000-0000-000000000000}"/>
          </ac:spMkLst>
        </pc:spChg>
        <pc:spChg chg="del">
          <ac:chgData name="Abhishek Biswas" userId="184a04b9856c46bc" providerId="LiveId" clId="{C5268042-4429-4238-BC81-5C8FC8FB6326}" dt="2021-01-04T17:33:46.078" v="757" actId="478"/>
          <ac:spMkLst>
            <pc:docMk/>
            <pc:sldMk cId="0" sldId="261"/>
            <ac:spMk id="217" creationId="{00000000-0000-0000-0000-000000000000}"/>
          </ac:spMkLst>
        </pc:spChg>
        <pc:spChg chg="del mod">
          <ac:chgData name="Abhishek Biswas" userId="184a04b9856c46bc" providerId="LiveId" clId="{C5268042-4429-4238-BC81-5C8FC8FB6326}" dt="2021-01-05T16:25:58.184" v="1178" actId="478"/>
          <ac:spMkLst>
            <pc:docMk/>
            <pc:sldMk cId="0" sldId="261"/>
            <ac:spMk id="218" creationId="{00000000-0000-0000-0000-000000000000}"/>
          </ac:spMkLst>
        </pc:spChg>
        <pc:graphicFrameChg chg="add del mod">
          <ac:chgData name="Abhishek Biswas" userId="184a04b9856c46bc" providerId="LiveId" clId="{C5268042-4429-4238-BC81-5C8FC8FB6326}" dt="2021-01-05T15:25:04.303" v="785" actId="478"/>
          <ac:graphicFrameMkLst>
            <pc:docMk/>
            <pc:sldMk cId="0" sldId="261"/>
            <ac:graphicFrameMk id="5" creationId="{E2E74034-0CF3-4B78-874F-36F0733617D7}"/>
          </ac:graphicFrameMkLst>
        </pc:graphicFrameChg>
        <pc:graphicFrameChg chg="add mod">
          <ac:chgData name="Abhishek Biswas" userId="184a04b9856c46bc" providerId="LiveId" clId="{C5268042-4429-4238-BC81-5C8FC8FB6326}" dt="2021-01-08T16:28:41.736" v="2150" actId="1076"/>
          <ac:graphicFrameMkLst>
            <pc:docMk/>
            <pc:sldMk cId="0" sldId="261"/>
            <ac:graphicFrameMk id="6" creationId="{2958966B-E7F6-4E6C-AF11-8830F1D937EA}"/>
          </ac:graphicFrameMkLst>
        </pc:graphicFrameChg>
        <pc:picChg chg="del mod">
          <ac:chgData name="Abhishek Biswas" userId="184a04b9856c46bc" providerId="LiveId" clId="{C5268042-4429-4238-BC81-5C8FC8FB6326}" dt="2021-01-04T17:33:45.207" v="756" actId="478"/>
          <ac:picMkLst>
            <pc:docMk/>
            <pc:sldMk cId="0" sldId="261"/>
            <ac:picMk id="220" creationId="{00000000-0000-0000-0000-000000000000}"/>
          </ac:picMkLst>
        </pc:picChg>
        <pc:picChg chg="del">
          <ac:chgData name="Abhishek Biswas" userId="184a04b9856c46bc" providerId="LiveId" clId="{C5268042-4429-4238-BC81-5C8FC8FB6326}" dt="2021-01-04T17:33:44.305" v="755" actId="478"/>
          <ac:picMkLst>
            <pc:docMk/>
            <pc:sldMk cId="0" sldId="261"/>
            <ac:picMk id="221" creationId="{00000000-0000-0000-0000-000000000000}"/>
          </ac:picMkLst>
        </pc:picChg>
        <pc:cxnChg chg="del mod">
          <ac:chgData name="Abhishek Biswas" userId="184a04b9856c46bc" providerId="LiveId" clId="{C5268042-4429-4238-BC81-5C8FC8FB6326}" dt="2021-01-08T16:16:51.515" v="2090" actId="478"/>
          <ac:cxnSpMkLst>
            <pc:docMk/>
            <pc:sldMk cId="0" sldId="261"/>
            <ac:cxnSpMk id="219" creationId="{00000000-0000-0000-0000-000000000000}"/>
          </ac:cxnSpMkLst>
        </pc:cxnChg>
      </pc:sldChg>
      <pc:sldChg chg="del">
        <pc:chgData name="Abhishek Biswas" userId="184a04b9856c46bc" providerId="LiveId" clId="{C5268042-4429-4238-BC81-5C8FC8FB6326}" dt="2021-01-05T16:58:32.917" v="1598" actId="47"/>
        <pc:sldMkLst>
          <pc:docMk/>
          <pc:sldMk cId="0" sldId="262"/>
        </pc:sldMkLst>
      </pc:sldChg>
      <pc:sldChg chg="add del">
        <pc:chgData name="Abhishek Biswas" userId="184a04b9856c46bc" providerId="LiveId" clId="{C5268042-4429-4238-BC81-5C8FC8FB6326}" dt="2021-01-05T16:58:30.052" v="1596" actId="47"/>
        <pc:sldMkLst>
          <pc:docMk/>
          <pc:sldMk cId="0" sldId="263"/>
        </pc:sldMkLst>
      </pc:sldChg>
      <pc:sldChg chg="add del">
        <pc:chgData name="Abhishek Biswas" userId="184a04b9856c46bc" providerId="LiveId" clId="{C5268042-4429-4238-BC81-5C8FC8FB6326}" dt="2021-01-05T16:58:31.333" v="1597" actId="47"/>
        <pc:sldMkLst>
          <pc:docMk/>
          <pc:sldMk cId="0" sldId="264"/>
        </pc:sldMkLst>
      </pc:sldChg>
      <pc:sldChg chg="add del">
        <pc:chgData name="Abhishek Biswas" userId="184a04b9856c46bc" providerId="LiveId" clId="{C5268042-4429-4238-BC81-5C8FC8FB6326}" dt="2021-01-05T16:58:25.444" v="1594" actId="47"/>
        <pc:sldMkLst>
          <pc:docMk/>
          <pc:sldMk cId="0" sldId="265"/>
        </pc:sldMkLst>
      </pc:sldChg>
      <pc:sldChg chg="add del">
        <pc:chgData name="Abhishek Biswas" userId="184a04b9856c46bc" providerId="LiveId" clId="{C5268042-4429-4238-BC81-5C8FC8FB6326}" dt="2021-01-05T16:58:27.855" v="1595" actId="47"/>
        <pc:sldMkLst>
          <pc:docMk/>
          <pc:sldMk cId="0" sldId="266"/>
        </pc:sldMkLst>
      </pc:sldChg>
      <pc:sldChg chg="add del">
        <pc:chgData name="Abhishek Biswas" userId="184a04b9856c46bc" providerId="LiveId" clId="{C5268042-4429-4238-BC81-5C8FC8FB6326}" dt="2021-01-05T16:58:23.362" v="1593" actId="47"/>
        <pc:sldMkLst>
          <pc:docMk/>
          <pc:sldMk cId="0" sldId="267"/>
        </pc:sldMkLst>
      </pc:sldChg>
      <pc:sldChg chg="add del">
        <pc:chgData name="Abhishek Biswas" userId="184a04b9856c46bc" providerId="LiveId" clId="{C5268042-4429-4238-BC81-5C8FC8FB6326}" dt="2021-01-05T16:57:41.512" v="1584" actId="47"/>
        <pc:sldMkLst>
          <pc:docMk/>
          <pc:sldMk cId="0" sldId="268"/>
        </pc:sldMkLst>
      </pc:sldChg>
      <pc:sldChg chg="add del">
        <pc:chgData name="Abhishek Biswas" userId="184a04b9856c46bc" providerId="LiveId" clId="{C5268042-4429-4238-BC81-5C8FC8FB6326}" dt="2021-01-05T16:57:39.518" v="1583" actId="47"/>
        <pc:sldMkLst>
          <pc:docMk/>
          <pc:sldMk cId="0" sldId="269"/>
        </pc:sldMkLst>
      </pc:sldChg>
      <pc:sldChg chg="addSp delSp modSp add del mod modAnim">
        <pc:chgData name="Abhishek Biswas" userId="184a04b9856c46bc" providerId="LiveId" clId="{C5268042-4429-4238-BC81-5C8FC8FB6326}" dt="2021-01-11T12:33:18.413" v="2183"/>
        <pc:sldMkLst>
          <pc:docMk/>
          <pc:sldMk cId="0" sldId="270"/>
        </pc:sldMkLst>
        <pc:spChg chg="add del mod">
          <ac:chgData name="Abhishek Biswas" userId="184a04b9856c46bc" providerId="LiveId" clId="{C5268042-4429-4238-BC81-5C8FC8FB6326}" dt="2021-01-05T16:56:44.186" v="1565" actId="478"/>
          <ac:spMkLst>
            <pc:docMk/>
            <pc:sldMk cId="0" sldId="270"/>
            <ac:spMk id="3" creationId="{2CD15963-07A2-4945-88E1-A89D8DD7542C}"/>
          </ac:spMkLst>
        </pc:spChg>
        <pc:spChg chg="add del mod">
          <ac:chgData name="Abhishek Biswas" userId="184a04b9856c46bc" providerId="LiveId" clId="{C5268042-4429-4238-BC81-5C8FC8FB6326}" dt="2021-01-05T16:56:44.186" v="1565" actId="478"/>
          <ac:spMkLst>
            <pc:docMk/>
            <pc:sldMk cId="0" sldId="270"/>
            <ac:spMk id="5" creationId="{18CB11B1-1F5A-45A6-A51F-3DCD746E9C2F}"/>
          </ac:spMkLst>
        </pc:spChg>
        <pc:spChg chg="add del mod">
          <ac:chgData name="Abhishek Biswas" userId="184a04b9856c46bc" providerId="LiveId" clId="{C5268042-4429-4238-BC81-5C8FC8FB6326}" dt="2021-01-05T16:56:44.186" v="1565" actId="478"/>
          <ac:spMkLst>
            <pc:docMk/>
            <pc:sldMk cId="0" sldId="270"/>
            <ac:spMk id="7" creationId="{3A9E32CA-CC3F-495A-B8D2-E7B2C9433F97}"/>
          </ac:spMkLst>
        </pc:spChg>
        <pc:spChg chg="add del mod">
          <ac:chgData name="Abhishek Biswas" userId="184a04b9856c46bc" providerId="LiveId" clId="{C5268042-4429-4238-BC81-5C8FC8FB6326}" dt="2021-01-05T16:56:44.186" v="1565" actId="478"/>
          <ac:spMkLst>
            <pc:docMk/>
            <pc:sldMk cId="0" sldId="270"/>
            <ac:spMk id="9" creationId="{471DBD29-F65B-4660-A7DC-3C663AC269D3}"/>
          </ac:spMkLst>
        </pc:spChg>
        <pc:spChg chg="add del mod">
          <ac:chgData name="Abhishek Biswas" userId="184a04b9856c46bc" providerId="LiveId" clId="{C5268042-4429-4238-BC81-5C8FC8FB6326}" dt="2021-01-05T16:56:44.186" v="1565" actId="478"/>
          <ac:spMkLst>
            <pc:docMk/>
            <pc:sldMk cId="0" sldId="270"/>
            <ac:spMk id="11" creationId="{24A5365B-DB82-4220-8A41-93CE12C82A07}"/>
          </ac:spMkLst>
        </pc:spChg>
        <pc:spChg chg="add del mod">
          <ac:chgData name="Abhishek Biswas" userId="184a04b9856c46bc" providerId="LiveId" clId="{C5268042-4429-4238-BC81-5C8FC8FB6326}" dt="2021-01-05T16:56:44.186" v="1565" actId="478"/>
          <ac:spMkLst>
            <pc:docMk/>
            <pc:sldMk cId="0" sldId="270"/>
            <ac:spMk id="13" creationId="{A1A2F682-8E67-4F8B-BF85-225A2A227D0F}"/>
          </ac:spMkLst>
        </pc:spChg>
        <pc:spChg chg="add del mod">
          <ac:chgData name="Abhishek Biswas" userId="184a04b9856c46bc" providerId="LiveId" clId="{C5268042-4429-4238-BC81-5C8FC8FB6326}" dt="2021-01-05T16:56:44.186" v="1565" actId="478"/>
          <ac:spMkLst>
            <pc:docMk/>
            <pc:sldMk cId="0" sldId="270"/>
            <ac:spMk id="15" creationId="{06EF6DD1-C840-4967-95EF-1DC95142DF7D}"/>
          </ac:spMkLst>
        </pc:spChg>
        <pc:spChg chg="add del mod">
          <ac:chgData name="Abhishek Biswas" userId="184a04b9856c46bc" providerId="LiveId" clId="{C5268042-4429-4238-BC81-5C8FC8FB6326}" dt="2021-01-05T16:56:44.186" v="1565" actId="478"/>
          <ac:spMkLst>
            <pc:docMk/>
            <pc:sldMk cId="0" sldId="270"/>
            <ac:spMk id="17" creationId="{869EB32E-7D68-4AC8-B56B-6763FA976D4A}"/>
          </ac:spMkLst>
        </pc:spChg>
        <pc:spChg chg="add del mod">
          <ac:chgData name="Abhishek Biswas" userId="184a04b9856c46bc" providerId="LiveId" clId="{C5268042-4429-4238-BC81-5C8FC8FB6326}" dt="2021-01-05T16:56:44.186" v="1565" actId="478"/>
          <ac:spMkLst>
            <pc:docMk/>
            <pc:sldMk cId="0" sldId="270"/>
            <ac:spMk id="19" creationId="{40E055F1-7D44-410D-9AAA-AD932BF117FD}"/>
          </ac:spMkLst>
        </pc:spChg>
        <pc:spChg chg="add del mod">
          <ac:chgData name="Abhishek Biswas" userId="184a04b9856c46bc" providerId="LiveId" clId="{C5268042-4429-4238-BC81-5C8FC8FB6326}" dt="2021-01-05T16:56:44.186" v="1565" actId="478"/>
          <ac:spMkLst>
            <pc:docMk/>
            <pc:sldMk cId="0" sldId="270"/>
            <ac:spMk id="21" creationId="{E4B85FED-58B2-4822-A308-BA5524D6563C}"/>
          </ac:spMkLst>
        </pc:spChg>
        <pc:spChg chg="add del mod">
          <ac:chgData name="Abhishek Biswas" userId="184a04b9856c46bc" providerId="LiveId" clId="{C5268042-4429-4238-BC81-5C8FC8FB6326}" dt="2021-01-05T16:56:44.186" v="1565" actId="478"/>
          <ac:spMkLst>
            <pc:docMk/>
            <pc:sldMk cId="0" sldId="270"/>
            <ac:spMk id="23" creationId="{51266B26-1AFF-44D5-B33D-544029C18030}"/>
          </ac:spMkLst>
        </pc:spChg>
        <pc:spChg chg="add del mod">
          <ac:chgData name="Abhishek Biswas" userId="184a04b9856c46bc" providerId="LiveId" clId="{C5268042-4429-4238-BC81-5C8FC8FB6326}" dt="2021-01-05T16:56:44.186" v="1565" actId="478"/>
          <ac:spMkLst>
            <pc:docMk/>
            <pc:sldMk cId="0" sldId="270"/>
            <ac:spMk id="25" creationId="{49BA2B7E-1C8D-441E-AE04-7A624B13AC64}"/>
          </ac:spMkLst>
        </pc:spChg>
        <pc:spChg chg="mod">
          <ac:chgData name="Abhishek Biswas" userId="184a04b9856c46bc" providerId="LiveId" clId="{C5268042-4429-4238-BC81-5C8FC8FB6326}" dt="2021-01-05T16:58:10.887" v="1589" actId="1076"/>
          <ac:spMkLst>
            <pc:docMk/>
            <pc:sldMk cId="0" sldId="270"/>
            <ac:spMk id="829" creationId="{00000000-0000-0000-0000-000000000000}"/>
          </ac:spMkLst>
        </pc:spChg>
        <pc:spChg chg="del">
          <ac:chgData name="Abhishek Biswas" userId="184a04b9856c46bc" providerId="LiveId" clId="{C5268042-4429-4238-BC81-5C8FC8FB6326}" dt="2021-01-05T16:56:42.105" v="1564" actId="478"/>
          <ac:spMkLst>
            <pc:docMk/>
            <pc:sldMk cId="0" sldId="270"/>
            <ac:spMk id="830" creationId="{00000000-0000-0000-0000-000000000000}"/>
          </ac:spMkLst>
        </pc:spChg>
        <pc:spChg chg="del">
          <ac:chgData name="Abhishek Biswas" userId="184a04b9856c46bc" providerId="LiveId" clId="{C5268042-4429-4238-BC81-5C8FC8FB6326}" dt="2021-01-05T16:56:42.105" v="1564" actId="478"/>
          <ac:spMkLst>
            <pc:docMk/>
            <pc:sldMk cId="0" sldId="270"/>
            <ac:spMk id="831" creationId="{00000000-0000-0000-0000-000000000000}"/>
          </ac:spMkLst>
        </pc:spChg>
        <pc:spChg chg="del">
          <ac:chgData name="Abhishek Biswas" userId="184a04b9856c46bc" providerId="LiveId" clId="{C5268042-4429-4238-BC81-5C8FC8FB6326}" dt="2021-01-05T16:56:42.105" v="1564" actId="478"/>
          <ac:spMkLst>
            <pc:docMk/>
            <pc:sldMk cId="0" sldId="270"/>
            <ac:spMk id="832" creationId="{00000000-0000-0000-0000-000000000000}"/>
          </ac:spMkLst>
        </pc:spChg>
        <pc:spChg chg="del">
          <ac:chgData name="Abhishek Biswas" userId="184a04b9856c46bc" providerId="LiveId" clId="{C5268042-4429-4238-BC81-5C8FC8FB6326}" dt="2021-01-05T16:56:42.105" v="1564" actId="478"/>
          <ac:spMkLst>
            <pc:docMk/>
            <pc:sldMk cId="0" sldId="270"/>
            <ac:spMk id="833" creationId="{00000000-0000-0000-0000-000000000000}"/>
          </ac:spMkLst>
        </pc:spChg>
        <pc:spChg chg="del">
          <ac:chgData name="Abhishek Biswas" userId="184a04b9856c46bc" providerId="LiveId" clId="{C5268042-4429-4238-BC81-5C8FC8FB6326}" dt="2021-01-05T16:56:42.105" v="1564" actId="478"/>
          <ac:spMkLst>
            <pc:docMk/>
            <pc:sldMk cId="0" sldId="270"/>
            <ac:spMk id="834" creationId="{00000000-0000-0000-0000-000000000000}"/>
          </ac:spMkLst>
        </pc:spChg>
        <pc:spChg chg="del">
          <ac:chgData name="Abhishek Biswas" userId="184a04b9856c46bc" providerId="LiveId" clId="{C5268042-4429-4238-BC81-5C8FC8FB6326}" dt="2021-01-05T16:56:42.105" v="1564" actId="478"/>
          <ac:spMkLst>
            <pc:docMk/>
            <pc:sldMk cId="0" sldId="270"/>
            <ac:spMk id="835" creationId="{00000000-0000-0000-0000-000000000000}"/>
          </ac:spMkLst>
        </pc:spChg>
        <pc:spChg chg="del">
          <ac:chgData name="Abhishek Biswas" userId="184a04b9856c46bc" providerId="LiveId" clId="{C5268042-4429-4238-BC81-5C8FC8FB6326}" dt="2021-01-05T16:56:42.105" v="1564" actId="478"/>
          <ac:spMkLst>
            <pc:docMk/>
            <pc:sldMk cId="0" sldId="270"/>
            <ac:spMk id="836" creationId="{00000000-0000-0000-0000-000000000000}"/>
          </ac:spMkLst>
        </pc:spChg>
        <pc:spChg chg="del">
          <ac:chgData name="Abhishek Biswas" userId="184a04b9856c46bc" providerId="LiveId" clId="{C5268042-4429-4238-BC81-5C8FC8FB6326}" dt="2021-01-05T16:56:42.105" v="1564" actId="478"/>
          <ac:spMkLst>
            <pc:docMk/>
            <pc:sldMk cId="0" sldId="270"/>
            <ac:spMk id="837" creationId="{00000000-0000-0000-0000-000000000000}"/>
          </ac:spMkLst>
        </pc:spChg>
        <pc:spChg chg="mod">
          <ac:chgData name="Abhishek Biswas" userId="184a04b9856c46bc" providerId="LiveId" clId="{C5268042-4429-4238-BC81-5C8FC8FB6326}" dt="2021-01-05T16:58:00.155" v="1586" actId="164"/>
          <ac:spMkLst>
            <pc:docMk/>
            <pc:sldMk cId="0" sldId="270"/>
            <ac:spMk id="838" creationId="{00000000-0000-0000-0000-000000000000}"/>
          </ac:spMkLst>
        </pc:spChg>
        <pc:spChg chg="del">
          <ac:chgData name="Abhishek Biswas" userId="184a04b9856c46bc" providerId="LiveId" clId="{C5268042-4429-4238-BC81-5C8FC8FB6326}" dt="2021-01-05T16:56:42.105" v="1564" actId="478"/>
          <ac:spMkLst>
            <pc:docMk/>
            <pc:sldMk cId="0" sldId="270"/>
            <ac:spMk id="839" creationId="{00000000-0000-0000-0000-000000000000}"/>
          </ac:spMkLst>
        </pc:spChg>
        <pc:spChg chg="del">
          <ac:chgData name="Abhishek Biswas" userId="184a04b9856c46bc" providerId="LiveId" clId="{C5268042-4429-4238-BC81-5C8FC8FB6326}" dt="2021-01-05T16:56:42.105" v="1564" actId="478"/>
          <ac:spMkLst>
            <pc:docMk/>
            <pc:sldMk cId="0" sldId="270"/>
            <ac:spMk id="840" creationId="{00000000-0000-0000-0000-000000000000}"/>
          </ac:spMkLst>
        </pc:spChg>
        <pc:spChg chg="del">
          <ac:chgData name="Abhishek Biswas" userId="184a04b9856c46bc" providerId="LiveId" clId="{C5268042-4429-4238-BC81-5C8FC8FB6326}" dt="2021-01-05T16:56:42.105" v="1564" actId="478"/>
          <ac:spMkLst>
            <pc:docMk/>
            <pc:sldMk cId="0" sldId="270"/>
            <ac:spMk id="841" creationId="{00000000-0000-0000-0000-000000000000}"/>
          </ac:spMkLst>
        </pc:spChg>
        <pc:spChg chg="del">
          <ac:chgData name="Abhishek Biswas" userId="184a04b9856c46bc" providerId="LiveId" clId="{C5268042-4429-4238-BC81-5C8FC8FB6326}" dt="2021-01-05T16:56:42.105" v="1564" actId="478"/>
          <ac:spMkLst>
            <pc:docMk/>
            <pc:sldMk cId="0" sldId="270"/>
            <ac:spMk id="842" creationId="{00000000-0000-0000-0000-000000000000}"/>
          </ac:spMkLst>
        </pc:spChg>
        <pc:grpChg chg="add mod">
          <ac:chgData name="Abhishek Biswas" userId="184a04b9856c46bc" providerId="LiveId" clId="{C5268042-4429-4238-BC81-5C8FC8FB6326}" dt="2021-01-05T16:58:14.735" v="1590" actId="1076"/>
          <ac:grpSpMkLst>
            <pc:docMk/>
            <pc:sldMk cId="0" sldId="270"/>
            <ac:grpSpMk id="27" creationId="{E817385E-A778-40CF-B124-353F14C3EFC8}"/>
          </ac:grpSpMkLst>
        </pc:grpChg>
        <pc:picChg chg="mod">
          <ac:chgData name="Abhishek Biswas" userId="184a04b9856c46bc" providerId="LiveId" clId="{C5268042-4429-4238-BC81-5C8FC8FB6326}" dt="2021-01-05T16:58:00.155" v="1586" actId="164"/>
          <ac:picMkLst>
            <pc:docMk/>
            <pc:sldMk cId="0" sldId="270"/>
            <ac:picMk id="843" creationId="{00000000-0000-0000-0000-000000000000}"/>
          </ac:picMkLst>
        </pc:picChg>
        <pc:picChg chg="mod">
          <ac:chgData name="Abhishek Biswas" userId="184a04b9856c46bc" providerId="LiveId" clId="{C5268042-4429-4238-BC81-5C8FC8FB6326}" dt="2021-01-05T16:58:00.155" v="1586" actId="164"/>
          <ac:picMkLst>
            <pc:docMk/>
            <pc:sldMk cId="0" sldId="270"/>
            <ac:picMk id="845" creationId="{00000000-0000-0000-0000-000000000000}"/>
          </ac:picMkLst>
        </pc:picChg>
        <pc:picChg chg="mod">
          <ac:chgData name="Abhishek Biswas" userId="184a04b9856c46bc" providerId="LiveId" clId="{C5268042-4429-4238-BC81-5C8FC8FB6326}" dt="2021-01-05T16:58:00.155" v="1586" actId="164"/>
          <ac:picMkLst>
            <pc:docMk/>
            <pc:sldMk cId="0" sldId="270"/>
            <ac:picMk id="846" creationId="{00000000-0000-0000-0000-000000000000}"/>
          </ac:picMkLst>
        </pc:picChg>
        <pc:cxnChg chg="del mod">
          <ac:chgData name="Abhishek Biswas" userId="184a04b9856c46bc" providerId="LiveId" clId="{C5268042-4429-4238-BC81-5C8FC8FB6326}" dt="2021-01-05T16:57:46.363" v="1585" actId="478"/>
          <ac:cxnSpMkLst>
            <pc:docMk/>
            <pc:sldMk cId="0" sldId="270"/>
            <ac:cxnSpMk id="844" creationId="{00000000-0000-0000-0000-000000000000}"/>
          </ac:cxnSpMkLst>
        </pc:cxnChg>
      </pc:sldChg>
      <pc:sldChg chg="add del">
        <pc:chgData name="Abhishek Biswas" userId="184a04b9856c46bc" providerId="LiveId" clId="{C5268042-4429-4238-BC81-5C8FC8FB6326}" dt="2021-01-05T16:58:18.999" v="1591" actId="47"/>
        <pc:sldMkLst>
          <pc:docMk/>
          <pc:sldMk cId="0" sldId="271"/>
        </pc:sldMkLst>
      </pc:sldChg>
      <pc:sldChg chg="del">
        <pc:chgData name="Abhishek Biswas" userId="184a04b9856c46bc" providerId="LiveId" clId="{C5268042-4429-4238-BC81-5C8FC8FB6326}" dt="2021-01-05T16:58:20.426" v="1592" actId="47"/>
        <pc:sldMkLst>
          <pc:docMk/>
          <pc:sldMk cId="0" sldId="272"/>
        </pc:sldMkLst>
      </pc:sldChg>
      <pc:sldChg chg="addSp delSp modSp add del mod ord">
        <pc:chgData name="Abhishek Biswas" userId="184a04b9856c46bc" providerId="LiveId" clId="{C5268042-4429-4238-BC81-5C8FC8FB6326}" dt="2021-01-05T16:54:46.329" v="1556" actId="47"/>
        <pc:sldMkLst>
          <pc:docMk/>
          <pc:sldMk cId="0" sldId="273"/>
        </pc:sldMkLst>
        <pc:spChg chg="add del mod">
          <ac:chgData name="Abhishek Biswas" userId="184a04b9856c46bc" providerId="LiveId" clId="{C5268042-4429-4238-BC81-5C8FC8FB6326}" dt="2021-01-05T16:52:31.526" v="1539" actId="478"/>
          <ac:spMkLst>
            <pc:docMk/>
            <pc:sldMk cId="0" sldId="273"/>
            <ac:spMk id="3" creationId="{A6D55E34-D0BF-47B1-B491-6E162007DE7C}"/>
          </ac:spMkLst>
        </pc:spChg>
        <pc:spChg chg="add del mod">
          <ac:chgData name="Abhishek Biswas" userId="184a04b9856c46bc" providerId="LiveId" clId="{C5268042-4429-4238-BC81-5C8FC8FB6326}" dt="2021-01-05T16:52:31.526" v="1539" actId="478"/>
          <ac:spMkLst>
            <pc:docMk/>
            <pc:sldMk cId="0" sldId="273"/>
            <ac:spMk id="5" creationId="{0607FB09-0C07-41D9-85F0-F3D27A9A55B2}"/>
          </ac:spMkLst>
        </pc:spChg>
        <pc:spChg chg="add del mod">
          <ac:chgData name="Abhishek Biswas" userId="184a04b9856c46bc" providerId="LiveId" clId="{C5268042-4429-4238-BC81-5C8FC8FB6326}" dt="2021-01-05T16:52:31.526" v="1539" actId="478"/>
          <ac:spMkLst>
            <pc:docMk/>
            <pc:sldMk cId="0" sldId="273"/>
            <ac:spMk id="7" creationId="{0B79B9A4-F7AF-4643-9A54-9008953A0C0C}"/>
          </ac:spMkLst>
        </pc:spChg>
        <pc:spChg chg="add del mod">
          <ac:chgData name="Abhishek Biswas" userId="184a04b9856c46bc" providerId="LiveId" clId="{C5268042-4429-4238-BC81-5C8FC8FB6326}" dt="2021-01-05T16:52:31.526" v="1539" actId="478"/>
          <ac:spMkLst>
            <pc:docMk/>
            <pc:sldMk cId="0" sldId="273"/>
            <ac:spMk id="9" creationId="{0DA0EF9F-25D6-4360-8F89-B80BA866CBF2}"/>
          </ac:spMkLst>
        </pc:spChg>
        <pc:spChg chg="add del mod">
          <ac:chgData name="Abhishek Biswas" userId="184a04b9856c46bc" providerId="LiveId" clId="{C5268042-4429-4238-BC81-5C8FC8FB6326}" dt="2021-01-05T16:52:31.526" v="1539" actId="478"/>
          <ac:spMkLst>
            <pc:docMk/>
            <pc:sldMk cId="0" sldId="273"/>
            <ac:spMk id="11" creationId="{7AD85C42-9B36-4992-8EE2-3432B855B60A}"/>
          </ac:spMkLst>
        </pc:spChg>
        <pc:spChg chg="add del mod">
          <ac:chgData name="Abhishek Biswas" userId="184a04b9856c46bc" providerId="LiveId" clId="{C5268042-4429-4238-BC81-5C8FC8FB6326}" dt="2021-01-05T16:52:31.526" v="1539" actId="478"/>
          <ac:spMkLst>
            <pc:docMk/>
            <pc:sldMk cId="0" sldId="273"/>
            <ac:spMk id="13" creationId="{A40A638F-6418-4E2E-9764-DEEEFAD7613E}"/>
          </ac:spMkLst>
        </pc:spChg>
        <pc:spChg chg="add del mod">
          <ac:chgData name="Abhishek Biswas" userId="184a04b9856c46bc" providerId="LiveId" clId="{C5268042-4429-4238-BC81-5C8FC8FB6326}" dt="2021-01-05T16:52:31.526" v="1539" actId="478"/>
          <ac:spMkLst>
            <pc:docMk/>
            <pc:sldMk cId="0" sldId="273"/>
            <ac:spMk id="15" creationId="{045A9FCC-9A03-40F0-ACBE-035E2F5B2C8F}"/>
          </ac:spMkLst>
        </pc:spChg>
        <pc:spChg chg="add del mod">
          <ac:chgData name="Abhishek Biswas" userId="184a04b9856c46bc" providerId="LiveId" clId="{C5268042-4429-4238-BC81-5C8FC8FB6326}" dt="2021-01-05T16:52:31.526" v="1539" actId="478"/>
          <ac:spMkLst>
            <pc:docMk/>
            <pc:sldMk cId="0" sldId="273"/>
            <ac:spMk id="17" creationId="{0D32241B-93DB-4130-87D7-55D161247318}"/>
          </ac:spMkLst>
        </pc:spChg>
        <pc:spChg chg="add del mod">
          <ac:chgData name="Abhishek Biswas" userId="184a04b9856c46bc" providerId="LiveId" clId="{C5268042-4429-4238-BC81-5C8FC8FB6326}" dt="2021-01-05T16:52:44.988" v="1542" actId="478"/>
          <ac:spMkLst>
            <pc:docMk/>
            <pc:sldMk cId="0" sldId="273"/>
            <ac:spMk id="19" creationId="{56F5F111-3972-4265-8FE3-90DA5CF60A40}"/>
          </ac:spMkLst>
        </pc:spChg>
        <pc:spChg chg="add del mod">
          <ac:chgData name="Abhishek Biswas" userId="184a04b9856c46bc" providerId="LiveId" clId="{C5268042-4429-4238-BC81-5C8FC8FB6326}" dt="2021-01-05T16:53:13.704" v="1549"/>
          <ac:spMkLst>
            <pc:docMk/>
            <pc:sldMk cId="0" sldId="273"/>
            <ac:spMk id="20" creationId="{397B89BC-F500-432C-9AD3-00598CA0A9A5}"/>
          </ac:spMkLst>
        </pc:spChg>
        <pc:spChg chg="add del mod">
          <ac:chgData name="Abhishek Biswas" userId="184a04b9856c46bc" providerId="LiveId" clId="{C5268042-4429-4238-BC81-5C8FC8FB6326}" dt="2021-01-05T16:53:58.003" v="1552"/>
          <ac:spMkLst>
            <pc:docMk/>
            <pc:sldMk cId="0" sldId="273"/>
            <ac:spMk id="21" creationId="{9A91802E-C51C-4FD3-BED9-FA0085890579}"/>
          </ac:spMkLst>
        </pc:spChg>
        <pc:spChg chg="add del mod">
          <ac:chgData name="Abhishek Biswas" userId="184a04b9856c46bc" providerId="LiveId" clId="{C5268042-4429-4238-BC81-5C8FC8FB6326}" dt="2021-01-05T16:52:58.680" v="1546"/>
          <ac:spMkLst>
            <pc:docMk/>
            <pc:sldMk cId="0" sldId="273"/>
            <ac:spMk id="57" creationId="{1D88EA8F-A297-42EB-AF4F-15CF4135084B}"/>
          </ac:spMkLst>
        </pc:spChg>
        <pc:spChg chg="del">
          <ac:chgData name="Abhishek Biswas" userId="184a04b9856c46bc" providerId="LiveId" clId="{C5268042-4429-4238-BC81-5C8FC8FB6326}" dt="2021-01-05T16:52:28.744" v="1538" actId="478"/>
          <ac:spMkLst>
            <pc:docMk/>
            <pc:sldMk cId="0" sldId="273"/>
            <ac:spMk id="897" creationId="{00000000-0000-0000-0000-000000000000}"/>
          </ac:spMkLst>
        </pc:spChg>
        <pc:spChg chg="del">
          <ac:chgData name="Abhishek Biswas" userId="184a04b9856c46bc" providerId="LiveId" clId="{C5268042-4429-4238-BC81-5C8FC8FB6326}" dt="2021-01-05T16:52:28.744" v="1538" actId="478"/>
          <ac:spMkLst>
            <pc:docMk/>
            <pc:sldMk cId="0" sldId="273"/>
            <ac:spMk id="898" creationId="{00000000-0000-0000-0000-000000000000}"/>
          </ac:spMkLst>
        </pc:spChg>
        <pc:spChg chg="del">
          <ac:chgData name="Abhishek Biswas" userId="184a04b9856c46bc" providerId="LiveId" clId="{C5268042-4429-4238-BC81-5C8FC8FB6326}" dt="2021-01-05T16:52:28.744" v="1538" actId="478"/>
          <ac:spMkLst>
            <pc:docMk/>
            <pc:sldMk cId="0" sldId="273"/>
            <ac:spMk id="899" creationId="{00000000-0000-0000-0000-000000000000}"/>
          </ac:spMkLst>
        </pc:spChg>
        <pc:spChg chg="del">
          <ac:chgData name="Abhishek Biswas" userId="184a04b9856c46bc" providerId="LiveId" clId="{C5268042-4429-4238-BC81-5C8FC8FB6326}" dt="2021-01-05T16:52:28.744" v="1538" actId="478"/>
          <ac:spMkLst>
            <pc:docMk/>
            <pc:sldMk cId="0" sldId="273"/>
            <ac:spMk id="900" creationId="{00000000-0000-0000-0000-000000000000}"/>
          </ac:spMkLst>
        </pc:spChg>
        <pc:spChg chg="del mod">
          <ac:chgData name="Abhishek Biswas" userId="184a04b9856c46bc" providerId="LiveId" clId="{C5268042-4429-4238-BC81-5C8FC8FB6326}" dt="2021-01-05T16:52:43.533" v="1541" actId="478"/>
          <ac:spMkLst>
            <pc:docMk/>
            <pc:sldMk cId="0" sldId="273"/>
            <ac:spMk id="901" creationId="{00000000-0000-0000-0000-000000000000}"/>
          </ac:spMkLst>
        </pc:spChg>
        <pc:spChg chg="del">
          <ac:chgData name="Abhishek Biswas" userId="184a04b9856c46bc" providerId="LiveId" clId="{C5268042-4429-4238-BC81-5C8FC8FB6326}" dt="2021-01-05T16:52:28.744" v="1538" actId="478"/>
          <ac:spMkLst>
            <pc:docMk/>
            <pc:sldMk cId="0" sldId="273"/>
            <ac:spMk id="902" creationId="{00000000-0000-0000-0000-000000000000}"/>
          </ac:spMkLst>
        </pc:spChg>
        <pc:spChg chg="del">
          <ac:chgData name="Abhishek Biswas" userId="184a04b9856c46bc" providerId="LiveId" clId="{C5268042-4429-4238-BC81-5C8FC8FB6326}" dt="2021-01-05T16:52:28.744" v="1538" actId="478"/>
          <ac:spMkLst>
            <pc:docMk/>
            <pc:sldMk cId="0" sldId="273"/>
            <ac:spMk id="903" creationId="{00000000-0000-0000-0000-000000000000}"/>
          </ac:spMkLst>
        </pc:spChg>
        <pc:spChg chg="del">
          <ac:chgData name="Abhishek Biswas" userId="184a04b9856c46bc" providerId="LiveId" clId="{C5268042-4429-4238-BC81-5C8FC8FB6326}" dt="2021-01-05T16:52:28.744" v="1538" actId="478"/>
          <ac:spMkLst>
            <pc:docMk/>
            <pc:sldMk cId="0" sldId="273"/>
            <ac:spMk id="904" creationId="{00000000-0000-0000-0000-000000000000}"/>
          </ac:spMkLst>
        </pc:spChg>
        <pc:spChg chg="del">
          <ac:chgData name="Abhishek Biswas" userId="184a04b9856c46bc" providerId="LiveId" clId="{C5268042-4429-4238-BC81-5C8FC8FB6326}" dt="2021-01-05T16:52:28.744" v="1538" actId="478"/>
          <ac:spMkLst>
            <pc:docMk/>
            <pc:sldMk cId="0" sldId="273"/>
            <ac:spMk id="905" creationId="{00000000-0000-0000-0000-000000000000}"/>
          </ac:spMkLst>
        </pc:spChg>
        <pc:spChg chg="del">
          <ac:chgData name="Abhishek Biswas" userId="184a04b9856c46bc" providerId="LiveId" clId="{C5268042-4429-4238-BC81-5C8FC8FB6326}" dt="2021-01-05T16:52:28.744" v="1538" actId="478"/>
          <ac:spMkLst>
            <pc:docMk/>
            <pc:sldMk cId="0" sldId="273"/>
            <ac:spMk id="906" creationId="{00000000-0000-0000-0000-000000000000}"/>
          </ac:spMkLst>
        </pc:spChg>
        <pc:spChg chg="del">
          <ac:chgData name="Abhishek Biswas" userId="184a04b9856c46bc" providerId="LiveId" clId="{C5268042-4429-4238-BC81-5C8FC8FB6326}" dt="2021-01-05T16:52:28.744" v="1538" actId="478"/>
          <ac:spMkLst>
            <pc:docMk/>
            <pc:sldMk cId="0" sldId="273"/>
            <ac:spMk id="907" creationId="{00000000-0000-0000-0000-000000000000}"/>
          </ac:spMkLst>
        </pc:spChg>
        <pc:spChg chg="del">
          <ac:chgData name="Abhishek Biswas" userId="184a04b9856c46bc" providerId="LiveId" clId="{C5268042-4429-4238-BC81-5C8FC8FB6326}" dt="2021-01-05T16:52:28.744" v="1538" actId="478"/>
          <ac:spMkLst>
            <pc:docMk/>
            <pc:sldMk cId="0" sldId="273"/>
            <ac:spMk id="908" creationId="{00000000-0000-0000-0000-000000000000}"/>
          </ac:spMkLst>
        </pc:spChg>
        <pc:spChg chg="del">
          <ac:chgData name="Abhishek Biswas" userId="184a04b9856c46bc" providerId="LiveId" clId="{C5268042-4429-4238-BC81-5C8FC8FB6326}" dt="2021-01-05T16:52:28.744" v="1538" actId="478"/>
          <ac:spMkLst>
            <pc:docMk/>
            <pc:sldMk cId="0" sldId="273"/>
            <ac:spMk id="909" creationId="{00000000-0000-0000-0000-000000000000}"/>
          </ac:spMkLst>
        </pc:spChg>
        <pc:spChg chg="del">
          <ac:chgData name="Abhishek Biswas" userId="184a04b9856c46bc" providerId="LiveId" clId="{C5268042-4429-4238-BC81-5C8FC8FB6326}" dt="2021-01-05T16:52:28.744" v="1538" actId="478"/>
          <ac:spMkLst>
            <pc:docMk/>
            <pc:sldMk cId="0" sldId="273"/>
            <ac:spMk id="915" creationId="{00000000-0000-0000-0000-000000000000}"/>
          </ac:spMkLst>
        </pc:spChg>
        <pc:grpChg chg="del">
          <ac:chgData name="Abhishek Biswas" userId="184a04b9856c46bc" providerId="LiveId" clId="{C5268042-4429-4238-BC81-5C8FC8FB6326}" dt="2021-01-05T16:52:28.744" v="1538" actId="478"/>
          <ac:grpSpMkLst>
            <pc:docMk/>
            <pc:sldMk cId="0" sldId="273"/>
            <ac:grpSpMk id="916" creationId="{00000000-0000-0000-0000-000000000000}"/>
          </ac:grpSpMkLst>
        </pc:grpChg>
        <pc:grpChg chg="del">
          <ac:chgData name="Abhishek Biswas" userId="184a04b9856c46bc" providerId="LiveId" clId="{C5268042-4429-4238-BC81-5C8FC8FB6326}" dt="2021-01-05T16:52:28.744" v="1538" actId="478"/>
          <ac:grpSpMkLst>
            <pc:docMk/>
            <pc:sldMk cId="0" sldId="273"/>
            <ac:grpSpMk id="919" creationId="{00000000-0000-0000-0000-000000000000}"/>
          </ac:grpSpMkLst>
        </pc:grpChg>
        <pc:grpChg chg="del">
          <ac:chgData name="Abhishek Biswas" userId="184a04b9856c46bc" providerId="LiveId" clId="{C5268042-4429-4238-BC81-5C8FC8FB6326}" dt="2021-01-05T16:52:28.744" v="1538" actId="478"/>
          <ac:grpSpMkLst>
            <pc:docMk/>
            <pc:sldMk cId="0" sldId="273"/>
            <ac:grpSpMk id="931" creationId="{00000000-0000-0000-0000-000000000000}"/>
          </ac:grpSpMkLst>
        </pc:grpChg>
        <pc:cxnChg chg="add del mod">
          <ac:chgData name="Abhishek Biswas" userId="184a04b9856c46bc" providerId="LiveId" clId="{C5268042-4429-4238-BC81-5C8FC8FB6326}" dt="2021-01-05T16:52:58.680" v="1546"/>
          <ac:cxnSpMkLst>
            <pc:docMk/>
            <pc:sldMk cId="0" sldId="273"/>
            <ac:cxnSpMk id="58" creationId="{10036B32-A432-4FDE-9456-48CF120DDF62}"/>
          </ac:cxnSpMkLst>
        </pc:cxnChg>
        <pc:cxnChg chg="del">
          <ac:chgData name="Abhishek Biswas" userId="184a04b9856c46bc" providerId="LiveId" clId="{C5268042-4429-4238-BC81-5C8FC8FB6326}" dt="2021-01-05T16:52:46.118" v="1543" actId="478"/>
          <ac:cxnSpMkLst>
            <pc:docMk/>
            <pc:sldMk cId="0" sldId="273"/>
            <ac:cxnSpMk id="910" creationId="{00000000-0000-0000-0000-000000000000}"/>
          </ac:cxnSpMkLst>
        </pc:cxnChg>
      </pc:sldChg>
      <pc:sldChg chg="del">
        <pc:chgData name="Abhishek Biswas" userId="184a04b9856c46bc" providerId="LiveId" clId="{C5268042-4429-4238-BC81-5C8FC8FB6326}" dt="2021-01-05T16:45:07.766" v="1344" actId="47"/>
        <pc:sldMkLst>
          <pc:docMk/>
          <pc:sldMk cId="0" sldId="274"/>
        </pc:sldMkLst>
      </pc:sldChg>
      <pc:sldChg chg="addSp delSp modSp mod ord modAnim modNotes">
        <pc:chgData name="Abhishek Biswas" userId="184a04b9856c46bc" providerId="LiveId" clId="{C5268042-4429-4238-BC81-5C8FC8FB6326}" dt="2021-01-11T12:33:10.144" v="2182"/>
        <pc:sldMkLst>
          <pc:docMk/>
          <pc:sldMk cId="0" sldId="275"/>
        </pc:sldMkLst>
        <pc:spChg chg="add del mod">
          <ac:chgData name="Abhishek Biswas" userId="184a04b9856c46bc" providerId="LiveId" clId="{C5268042-4429-4238-BC81-5C8FC8FB6326}" dt="2021-01-05T16:47:33.929" v="1361" actId="767"/>
          <ac:spMkLst>
            <pc:docMk/>
            <pc:sldMk cId="0" sldId="275"/>
            <ac:spMk id="5" creationId="{E7E3B0B4-0504-4AC4-9FAA-4600B1647F37}"/>
          </ac:spMkLst>
        </pc:spChg>
        <pc:spChg chg="add mod">
          <ac:chgData name="Abhishek Biswas" userId="184a04b9856c46bc" providerId="LiveId" clId="{C5268042-4429-4238-BC81-5C8FC8FB6326}" dt="2021-01-05T16:55:11.868" v="1559" actId="1076"/>
          <ac:spMkLst>
            <pc:docMk/>
            <pc:sldMk cId="0" sldId="275"/>
            <ac:spMk id="6" creationId="{2CFFBB50-CDF6-43ED-8F25-2704AC57EE8F}"/>
          </ac:spMkLst>
        </pc:spChg>
        <pc:spChg chg="mod">
          <ac:chgData name="Abhishek Biswas" userId="184a04b9856c46bc" providerId="LiveId" clId="{C5268042-4429-4238-BC81-5C8FC8FB6326}" dt="2021-01-05T16:55:02.263" v="1557" actId="1076"/>
          <ac:spMkLst>
            <pc:docMk/>
            <pc:sldMk cId="0" sldId="275"/>
            <ac:spMk id="956" creationId="{00000000-0000-0000-0000-000000000000}"/>
          </ac:spMkLst>
        </pc:spChg>
        <pc:spChg chg="del">
          <ac:chgData name="Abhishek Biswas" userId="184a04b9856c46bc" providerId="LiveId" clId="{C5268042-4429-4238-BC81-5C8FC8FB6326}" dt="2021-01-05T16:43:06.573" v="1300" actId="478"/>
          <ac:spMkLst>
            <pc:docMk/>
            <pc:sldMk cId="0" sldId="275"/>
            <ac:spMk id="975" creationId="{00000000-0000-0000-0000-000000000000}"/>
          </ac:spMkLst>
        </pc:spChg>
        <pc:spChg chg="del">
          <ac:chgData name="Abhishek Biswas" userId="184a04b9856c46bc" providerId="LiveId" clId="{C5268042-4429-4238-BC81-5C8FC8FB6326}" dt="2021-01-05T16:43:04.341" v="1299" actId="478"/>
          <ac:spMkLst>
            <pc:docMk/>
            <pc:sldMk cId="0" sldId="275"/>
            <ac:spMk id="980" creationId="{00000000-0000-0000-0000-000000000000}"/>
          </ac:spMkLst>
        </pc:spChg>
        <pc:spChg chg="del">
          <ac:chgData name="Abhishek Biswas" userId="184a04b9856c46bc" providerId="LiveId" clId="{C5268042-4429-4238-BC81-5C8FC8FB6326}" dt="2021-01-05T16:38:51.952" v="1267" actId="478"/>
          <ac:spMkLst>
            <pc:docMk/>
            <pc:sldMk cId="0" sldId="275"/>
            <ac:spMk id="981" creationId="{00000000-0000-0000-0000-000000000000}"/>
          </ac:spMkLst>
        </pc:spChg>
        <pc:grpChg chg="del">
          <ac:chgData name="Abhishek Biswas" userId="184a04b9856c46bc" providerId="LiveId" clId="{C5268042-4429-4238-BC81-5C8FC8FB6326}" dt="2021-01-05T16:38:50.289" v="1266" actId="478"/>
          <ac:grpSpMkLst>
            <pc:docMk/>
            <pc:sldMk cId="0" sldId="275"/>
            <ac:grpSpMk id="957" creationId="{00000000-0000-0000-0000-000000000000}"/>
          </ac:grpSpMkLst>
        </pc:grpChg>
        <pc:cxnChg chg="mod">
          <ac:chgData name="Abhishek Biswas" userId="184a04b9856c46bc" providerId="LiveId" clId="{C5268042-4429-4238-BC81-5C8FC8FB6326}" dt="2021-01-05T16:55:05.944" v="1558" actId="1076"/>
          <ac:cxnSpMkLst>
            <pc:docMk/>
            <pc:sldMk cId="0" sldId="275"/>
            <ac:cxnSpMk id="974" creationId="{00000000-0000-0000-0000-000000000000}"/>
          </ac:cxnSpMkLst>
        </pc:cxnChg>
      </pc:sldChg>
      <pc:sldChg chg="del">
        <pc:chgData name="Abhishek Biswas" userId="184a04b9856c46bc" providerId="LiveId" clId="{C5268042-4429-4238-BC81-5C8FC8FB6326}" dt="2021-01-05T16:44:58.471" v="1342" actId="47"/>
        <pc:sldMkLst>
          <pc:docMk/>
          <pc:sldMk cId="0" sldId="276"/>
        </pc:sldMkLst>
      </pc:sldChg>
      <pc:sldChg chg="del">
        <pc:chgData name="Abhishek Biswas" userId="184a04b9856c46bc" providerId="LiveId" clId="{C5268042-4429-4238-BC81-5C8FC8FB6326}" dt="2021-01-05T16:45:05.953" v="1343" actId="47"/>
        <pc:sldMkLst>
          <pc:docMk/>
          <pc:sldMk cId="0" sldId="277"/>
        </pc:sldMkLst>
      </pc:sldChg>
      <pc:sldChg chg="del">
        <pc:chgData name="Abhishek Biswas" userId="184a04b9856c46bc" providerId="LiveId" clId="{C5268042-4429-4238-BC81-5C8FC8FB6326}" dt="2021-01-05T16:44:53.919" v="1340" actId="47"/>
        <pc:sldMkLst>
          <pc:docMk/>
          <pc:sldMk cId="0" sldId="278"/>
        </pc:sldMkLst>
      </pc:sldChg>
      <pc:sldChg chg="del">
        <pc:chgData name="Abhishek Biswas" userId="184a04b9856c46bc" providerId="LiveId" clId="{C5268042-4429-4238-BC81-5C8FC8FB6326}" dt="2021-01-05T16:44:55.739" v="1341" actId="47"/>
        <pc:sldMkLst>
          <pc:docMk/>
          <pc:sldMk cId="0" sldId="279"/>
        </pc:sldMkLst>
      </pc:sldChg>
      <pc:sldChg chg="del">
        <pc:chgData name="Abhishek Biswas" userId="184a04b9856c46bc" providerId="LiveId" clId="{C5268042-4429-4238-BC81-5C8FC8FB6326}" dt="2021-01-05T16:44:49.424" v="1339" actId="47"/>
        <pc:sldMkLst>
          <pc:docMk/>
          <pc:sldMk cId="0" sldId="280"/>
        </pc:sldMkLst>
      </pc:sldChg>
      <pc:sldChg chg="del">
        <pc:chgData name="Abhishek Biswas" userId="184a04b9856c46bc" providerId="LiveId" clId="{C5268042-4429-4238-BC81-5C8FC8FB6326}" dt="2021-01-05T16:44:46.311" v="1338" actId="47"/>
        <pc:sldMkLst>
          <pc:docMk/>
          <pc:sldMk cId="0" sldId="281"/>
        </pc:sldMkLst>
      </pc:sldChg>
      <pc:sldChg chg="addSp delSp modSp del mod">
        <pc:chgData name="Abhishek Biswas" userId="184a04b9856c46bc" providerId="LiveId" clId="{C5268042-4429-4238-BC81-5C8FC8FB6326}" dt="2021-01-05T16:56:29.426" v="1563" actId="47"/>
        <pc:sldMkLst>
          <pc:docMk/>
          <pc:sldMk cId="0" sldId="282"/>
        </pc:sldMkLst>
        <pc:spChg chg="add del mod">
          <ac:chgData name="Abhishek Biswas" userId="184a04b9856c46bc" providerId="LiveId" clId="{C5268042-4429-4238-BC81-5C8FC8FB6326}" dt="2021-01-05T16:56:20.633" v="1562" actId="478"/>
          <ac:spMkLst>
            <pc:docMk/>
            <pc:sldMk cId="0" sldId="282"/>
            <ac:spMk id="3" creationId="{F931D050-62FC-4187-A8EC-3AFB989274E3}"/>
          </ac:spMkLst>
        </pc:spChg>
        <pc:spChg chg="del">
          <ac:chgData name="Abhishek Biswas" userId="184a04b9856c46bc" providerId="LiveId" clId="{C5268042-4429-4238-BC81-5C8FC8FB6326}" dt="2021-01-05T16:56:18.248" v="1561" actId="478"/>
          <ac:spMkLst>
            <pc:docMk/>
            <pc:sldMk cId="0" sldId="282"/>
            <ac:spMk id="1108" creationId="{00000000-0000-0000-0000-000000000000}"/>
          </ac:spMkLst>
        </pc:spChg>
        <pc:spChg chg="del">
          <ac:chgData name="Abhishek Biswas" userId="184a04b9856c46bc" providerId="LiveId" clId="{C5268042-4429-4238-BC81-5C8FC8FB6326}" dt="2021-01-05T16:56:13.385" v="1560" actId="478"/>
          <ac:spMkLst>
            <pc:docMk/>
            <pc:sldMk cId="0" sldId="282"/>
            <ac:spMk id="1110" creationId="{00000000-0000-0000-0000-000000000000}"/>
          </ac:spMkLst>
        </pc:spChg>
        <pc:spChg chg="del">
          <ac:chgData name="Abhishek Biswas" userId="184a04b9856c46bc" providerId="LiveId" clId="{C5268042-4429-4238-BC81-5C8FC8FB6326}" dt="2021-01-05T16:56:13.385" v="1560" actId="478"/>
          <ac:spMkLst>
            <pc:docMk/>
            <pc:sldMk cId="0" sldId="282"/>
            <ac:spMk id="1111" creationId="{00000000-0000-0000-0000-000000000000}"/>
          </ac:spMkLst>
        </pc:spChg>
        <pc:spChg chg="del">
          <ac:chgData name="Abhishek Biswas" userId="184a04b9856c46bc" providerId="LiveId" clId="{C5268042-4429-4238-BC81-5C8FC8FB6326}" dt="2021-01-05T16:56:13.385" v="1560" actId="478"/>
          <ac:spMkLst>
            <pc:docMk/>
            <pc:sldMk cId="0" sldId="282"/>
            <ac:spMk id="1112" creationId="{00000000-0000-0000-0000-000000000000}"/>
          </ac:spMkLst>
        </pc:spChg>
        <pc:picChg chg="del">
          <ac:chgData name="Abhishek Biswas" userId="184a04b9856c46bc" providerId="LiveId" clId="{C5268042-4429-4238-BC81-5C8FC8FB6326}" dt="2021-01-05T16:56:13.385" v="1560" actId="478"/>
          <ac:picMkLst>
            <pc:docMk/>
            <pc:sldMk cId="0" sldId="282"/>
            <ac:picMk id="1114" creationId="{00000000-0000-0000-0000-000000000000}"/>
          </ac:picMkLst>
        </pc:picChg>
        <pc:picChg chg="del">
          <ac:chgData name="Abhishek Biswas" userId="184a04b9856c46bc" providerId="LiveId" clId="{C5268042-4429-4238-BC81-5C8FC8FB6326}" dt="2021-01-05T16:56:13.385" v="1560" actId="478"/>
          <ac:picMkLst>
            <pc:docMk/>
            <pc:sldMk cId="0" sldId="282"/>
            <ac:picMk id="1115" creationId="{00000000-0000-0000-0000-000000000000}"/>
          </ac:picMkLst>
        </pc:picChg>
        <pc:picChg chg="del">
          <ac:chgData name="Abhishek Biswas" userId="184a04b9856c46bc" providerId="LiveId" clId="{C5268042-4429-4238-BC81-5C8FC8FB6326}" dt="2021-01-05T16:56:13.385" v="1560" actId="478"/>
          <ac:picMkLst>
            <pc:docMk/>
            <pc:sldMk cId="0" sldId="282"/>
            <ac:picMk id="1116" creationId="{00000000-0000-0000-0000-000000000000}"/>
          </ac:picMkLst>
        </pc:picChg>
      </pc:sldChg>
      <pc:sldChg chg="del">
        <pc:chgData name="Abhishek Biswas" userId="184a04b9856c46bc" providerId="LiveId" clId="{C5268042-4429-4238-BC81-5C8FC8FB6326}" dt="2021-01-05T16:44:22.263" v="1337" actId="47"/>
        <pc:sldMkLst>
          <pc:docMk/>
          <pc:sldMk cId="0" sldId="283"/>
        </pc:sldMkLst>
      </pc:sldChg>
      <pc:sldChg chg="del">
        <pc:chgData name="Abhishek Biswas" userId="184a04b9856c46bc" providerId="LiveId" clId="{C5268042-4429-4238-BC81-5C8FC8FB6326}" dt="2021-01-05T16:44:20.698" v="1336" actId="47"/>
        <pc:sldMkLst>
          <pc:docMk/>
          <pc:sldMk cId="0" sldId="284"/>
        </pc:sldMkLst>
      </pc:sldChg>
      <pc:sldChg chg="del">
        <pc:chgData name="Abhishek Biswas" userId="184a04b9856c46bc" providerId="LiveId" clId="{C5268042-4429-4238-BC81-5C8FC8FB6326}" dt="2021-01-05T16:44:17.742" v="1335" actId="47"/>
        <pc:sldMkLst>
          <pc:docMk/>
          <pc:sldMk cId="0" sldId="285"/>
        </pc:sldMkLst>
      </pc:sldChg>
      <pc:sldChg chg="del">
        <pc:chgData name="Abhishek Biswas" userId="184a04b9856c46bc" providerId="LiveId" clId="{C5268042-4429-4238-BC81-5C8FC8FB6326}" dt="2021-01-05T16:44:17.742" v="1335" actId="47"/>
        <pc:sldMkLst>
          <pc:docMk/>
          <pc:sldMk cId="0" sldId="286"/>
        </pc:sldMkLst>
      </pc:sldChg>
      <pc:sldChg chg="del">
        <pc:chgData name="Abhishek Biswas" userId="184a04b9856c46bc" providerId="LiveId" clId="{C5268042-4429-4238-BC81-5C8FC8FB6326}" dt="2021-01-05T16:44:17.742" v="1335" actId="47"/>
        <pc:sldMkLst>
          <pc:docMk/>
          <pc:sldMk cId="0" sldId="287"/>
        </pc:sldMkLst>
      </pc:sldChg>
      <pc:sldChg chg="del">
        <pc:chgData name="Abhishek Biswas" userId="184a04b9856c46bc" providerId="LiveId" clId="{C5268042-4429-4238-BC81-5C8FC8FB6326}" dt="2021-01-05T16:44:17.742" v="1335" actId="47"/>
        <pc:sldMkLst>
          <pc:docMk/>
          <pc:sldMk cId="0" sldId="288"/>
        </pc:sldMkLst>
      </pc:sldChg>
      <pc:sldChg chg="del">
        <pc:chgData name="Abhishek Biswas" userId="184a04b9856c46bc" providerId="LiveId" clId="{C5268042-4429-4238-BC81-5C8FC8FB6326}" dt="2021-01-05T16:44:17.742" v="1335" actId="47"/>
        <pc:sldMkLst>
          <pc:docMk/>
          <pc:sldMk cId="0" sldId="289"/>
        </pc:sldMkLst>
      </pc:sldChg>
      <pc:sldChg chg="del">
        <pc:chgData name="Abhishek Biswas" userId="184a04b9856c46bc" providerId="LiveId" clId="{C5268042-4429-4238-BC81-5C8FC8FB6326}" dt="2021-01-05T16:44:13.371" v="1334" actId="47"/>
        <pc:sldMkLst>
          <pc:docMk/>
          <pc:sldMk cId="0" sldId="290"/>
        </pc:sldMkLst>
      </pc:sldChg>
      <pc:sldChg chg="del">
        <pc:chgData name="Abhishek Biswas" userId="184a04b9856c46bc" providerId="LiveId" clId="{C5268042-4429-4238-BC81-5C8FC8FB6326}" dt="2021-01-05T16:44:13.371" v="1334" actId="47"/>
        <pc:sldMkLst>
          <pc:docMk/>
          <pc:sldMk cId="0" sldId="291"/>
        </pc:sldMkLst>
      </pc:sldChg>
      <pc:sldChg chg="del">
        <pc:chgData name="Abhishek Biswas" userId="184a04b9856c46bc" providerId="LiveId" clId="{C5268042-4429-4238-BC81-5C8FC8FB6326}" dt="2021-01-05T16:44:13.371" v="1334" actId="47"/>
        <pc:sldMkLst>
          <pc:docMk/>
          <pc:sldMk cId="0" sldId="292"/>
        </pc:sldMkLst>
      </pc:sldChg>
      <pc:sldChg chg="del">
        <pc:chgData name="Abhishek Biswas" userId="184a04b9856c46bc" providerId="LiveId" clId="{C5268042-4429-4238-BC81-5C8FC8FB6326}" dt="2021-01-05T16:44:13.371" v="1334" actId="47"/>
        <pc:sldMkLst>
          <pc:docMk/>
          <pc:sldMk cId="0" sldId="293"/>
        </pc:sldMkLst>
      </pc:sldChg>
      <pc:sldChg chg="del">
        <pc:chgData name="Abhishek Biswas" userId="184a04b9856c46bc" providerId="LiveId" clId="{C5268042-4429-4238-BC81-5C8FC8FB6326}" dt="2021-01-05T16:44:13.371" v="1334" actId="47"/>
        <pc:sldMkLst>
          <pc:docMk/>
          <pc:sldMk cId="0" sldId="294"/>
        </pc:sldMkLst>
      </pc:sldChg>
      <pc:sldChg chg="del">
        <pc:chgData name="Abhishek Biswas" userId="184a04b9856c46bc" providerId="LiveId" clId="{C5268042-4429-4238-BC81-5C8FC8FB6326}" dt="2021-01-05T16:44:08.418" v="1333" actId="47"/>
        <pc:sldMkLst>
          <pc:docMk/>
          <pc:sldMk cId="0" sldId="295"/>
        </pc:sldMkLst>
      </pc:sldChg>
      <pc:sldChg chg="del">
        <pc:chgData name="Abhishek Biswas" userId="184a04b9856c46bc" providerId="LiveId" clId="{C5268042-4429-4238-BC81-5C8FC8FB6326}" dt="2021-01-05T16:44:08.418" v="1333" actId="47"/>
        <pc:sldMkLst>
          <pc:docMk/>
          <pc:sldMk cId="0" sldId="296"/>
        </pc:sldMkLst>
      </pc:sldChg>
      <pc:sldChg chg="del">
        <pc:chgData name="Abhishek Biswas" userId="184a04b9856c46bc" providerId="LiveId" clId="{C5268042-4429-4238-BC81-5C8FC8FB6326}" dt="2021-01-05T16:44:08.418" v="1333" actId="47"/>
        <pc:sldMkLst>
          <pc:docMk/>
          <pc:sldMk cId="0" sldId="297"/>
        </pc:sldMkLst>
      </pc:sldChg>
      <pc:sldChg chg="del">
        <pc:chgData name="Abhishek Biswas" userId="184a04b9856c46bc" providerId="LiveId" clId="{C5268042-4429-4238-BC81-5C8FC8FB6326}" dt="2021-01-05T16:44:08.418" v="1333" actId="47"/>
        <pc:sldMkLst>
          <pc:docMk/>
          <pc:sldMk cId="0" sldId="298"/>
        </pc:sldMkLst>
      </pc:sldChg>
      <pc:sldChg chg="del">
        <pc:chgData name="Abhishek Biswas" userId="184a04b9856c46bc" providerId="LiveId" clId="{C5268042-4429-4238-BC81-5C8FC8FB6326}" dt="2021-01-05T16:44:08.418" v="1333" actId="47"/>
        <pc:sldMkLst>
          <pc:docMk/>
          <pc:sldMk cId="0" sldId="299"/>
        </pc:sldMkLst>
      </pc:sldChg>
      <pc:sldChg chg="del">
        <pc:chgData name="Abhishek Biswas" userId="184a04b9856c46bc" providerId="LiveId" clId="{C5268042-4429-4238-BC81-5C8FC8FB6326}" dt="2021-01-05T16:44:08.418" v="1333" actId="47"/>
        <pc:sldMkLst>
          <pc:docMk/>
          <pc:sldMk cId="0" sldId="300"/>
        </pc:sldMkLst>
      </pc:sldChg>
      <pc:sldChg chg="addSp delSp modSp add mod ord modAnim">
        <pc:chgData name="Abhishek Biswas" userId="184a04b9856c46bc" providerId="LiveId" clId="{C5268042-4429-4238-BC81-5C8FC8FB6326}" dt="2021-01-11T12:31:07.688" v="2166"/>
        <pc:sldMkLst>
          <pc:docMk/>
          <pc:sldMk cId="2919835903" sldId="301"/>
        </pc:sldMkLst>
        <pc:spChg chg="mod">
          <ac:chgData name="Abhishek Biswas" userId="184a04b9856c46bc" providerId="LiveId" clId="{C5268042-4429-4238-BC81-5C8FC8FB6326}" dt="2021-01-05T15:59:23.140" v="939" actId="1076"/>
          <ac:spMkLst>
            <pc:docMk/>
            <pc:sldMk cId="2919835903" sldId="301"/>
            <ac:spMk id="216" creationId="{00000000-0000-0000-0000-000000000000}"/>
          </ac:spMkLst>
        </pc:spChg>
        <pc:spChg chg="del mod">
          <ac:chgData name="Abhishek Biswas" userId="184a04b9856c46bc" providerId="LiveId" clId="{C5268042-4429-4238-BC81-5C8FC8FB6326}" dt="2021-01-05T16:25:42.104" v="1175" actId="478"/>
          <ac:spMkLst>
            <pc:docMk/>
            <pc:sldMk cId="2919835903" sldId="301"/>
            <ac:spMk id="218" creationId="{00000000-0000-0000-0000-000000000000}"/>
          </ac:spMkLst>
        </pc:spChg>
        <pc:graphicFrameChg chg="add mod">
          <ac:chgData name="Abhishek Biswas" userId="184a04b9856c46bc" providerId="LiveId" clId="{C5268042-4429-4238-BC81-5C8FC8FB6326}" dt="2021-01-08T16:28:57.267" v="2152" actId="1076"/>
          <ac:graphicFrameMkLst>
            <pc:docMk/>
            <pc:sldMk cId="2919835903" sldId="301"/>
            <ac:graphicFrameMk id="5" creationId="{5F4EDEB5-C2F6-477D-B0B9-6179BF995459}"/>
          </ac:graphicFrameMkLst>
        </pc:graphicFrameChg>
        <pc:cxnChg chg="mod">
          <ac:chgData name="Abhishek Biswas" userId="184a04b9856c46bc" providerId="LiveId" clId="{C5268042-4429-4238-BC81-5C8FC8FB6326}" dt="2021-01-05T15:59:25.430" v="940" actId="1076"/>
          <ac:cxnSpMkLst>
            <pc:docMk/>
            <pc:sldMk cId="2919835903" sldId="301"/>
            <ac:cxnSpMk id="219" creationId="{00000000-0000-0000-0000-000000000000}"/>
          </ac:cxnSpMkLst>
        </pc:cxnChg>
      </pc:sldChg>
      <pc:sldChg chg="addSp delSp modSp add mod modAnim">
        <pc:chgData name="Abhishek Biswas" userId="184a04b9856c46bc" providerId="LiveId" clId="{C5268042-4429-4238-BC81-5C8FC8FB6326}" dt="2021-01-11T12:31:28.783" v="2168"/>
        <pc:sldMkLst>
          <pc:docMk/>
          <pc:sldMk cId="395999044" sldId="302"/>
        </pc:sldMkLst>
        <pc:spChg chg="add del mod">
          <ac:chgData name="Abhishek Biswas" userId="184a04b9856c46bc" providerId="LiveId" clId="{C5268042-4429-4238-BC81-5C8FC8FB6326}" dt="2021-01-08T16:23:10.412" v="2116" actId="478"/>
          <ac:spMkLst>
            <pc:docMk/>
            <pc:sldMk cId="395999044" sldId="302"/>
            <ac:spMk id="3" creationId="{3445540F-5968-43BF-BAAF-959F00E25E17}"/>
          </ac:spMkLst>
        </pc:spChg>
        <pc:spChg chg="del mod">
          <ac:chgData name="Abhishek Biswas" userId="184a04b9856c46bc" providerId="LiveId" clId="{C5268042-4429-4238-BC81-5C8FC8FB6326}" dt="2021-01-08T16:23:08.445" v="2115" actId="478"/>
          <ac:spMkLst>
            <pc:docMk/>
            <pc:sldMk cId="395999044" sldId="302"/>
            <ac:spMk id="216" creationId="{00000000-0000-0000-0000-000000000000}"/>
          </ac:spMkLst>
        </pc:spChg>
        <pc:spChg chg="del mod">
          <ac:chgData name="Abhishek Biswas" userId="184a04b9856c46bc" providerId="LiveId" clId="{C5268042-4429-4238-BC81-5C8FC8FB6326}" dt="2021-01-05T16:29:11.904" v="1200" actId="478"/>
          <ac:spMkLst>
            <pc:docMk/>
            <pc:sldMk cId="395999044" sldId="302"/>
            <ac:spMk id="218" creationId="{00000000-0000-0000-0000-000000000000}"/>
          </ac:spMkLst>
        </pc:spChg>
        <pc:graphicFrameChg chg="del">
          <ac:chgData name="Abhishek Biswas" userId="184a04b9856c46bc" providerId="LiveId" clId="{C5268042-4429-4238-BC81-5C8FC8FB6326}" dt="2021-01-05T15:30:31.777" v="801" actId="478"/>
          <ac:graphicFrameMkLst>
            <pc:docMk/>
            <pc:sldMk cId="395999044" sldId="302"/>
            <ac:graphicFrameMk id="6" creationId="{2958966B-E7F6-4E6C-AF11-8830F1D937EA}"/>
          </ac:graphicFrameMkLst>
        </pc:graphicFrameChg>
        <pc:graphicFrameChg chg="add mod modGraphic">
          <ac:chgData name="Abhishek Biswas" userId="184a04b9856c46bc" providerId="LiveId" clId="{C5268042-4429-4238-BC81-5C8FC8FB6326}" dt="2021-01-06T19:01:51.772" v="2052"/>
          <ac:graphicFrameMkLst>
            <pc:docMk/>
            <pc:sldMk cId="395999044" sldId="302"/>
            <ac:graphicFrameMk id="7" creationId="{EE161654-2A56-4F01-99BD-C245C545E493}"/>
          </ac:graphicFrameMkLst>
        </pc:graphicFrameChg>
        <pc:graphicFrameChg chg="add mod modGraphic">
          <ac:chgData name="Abhishek Biswas" userId="184a04b9856c46bc" providerId="LiveId" clId="{C5268042-4429-4238-BC81-5C8FC8FB6326}" dt="2021-01-06T19:01:55.301" v="2053"/>
          <ac:graphicFrameMkLst>
            <pc:docMk/>
            <pc:sldMk cId="395999044" sldId="302"/>
            <ac:graphicFrameMk id="8" creationId="{BB25EA84-4EBA-419C-AB9D-82436EC55814}"/>
          </ac:graphicFrameMkLst>
        </pc:graphicFrameChg>
        <pc:cxnChg chg="del mod">
          <ac:chgData name="Abhishek Biswas" userId="184a04b9856c46bc" providerId="LiveId" clId="{C5268042-4429-4238-BC81-5C8FC8FB6326}" dt="2021-01-08T16:23:11.315" v="2117" actId="478"/>
          <ac:cxnSpMkLst>
            <pc:docMk/>
            <pc:sldMk cId="395999044" sldId="302"/>
            <ac:cxnSpMk id="219" creationId="{00000000-0000-0000-0000-000000000000}"/>
          </ac:cxnSpMkLst>
        </pc:cxnChg>
      </pc:sldChg>
      <pc:sldChg chg="addSp delSp modSp add mod modAnim">
        <pc:chgData name="Abhishek Biswas" userId="184a04b9856c46bc" providerId="LiveId" clId="{C5268042-4429-4238-BC81-5C8FC8FB6326}" dt="2021-01-11T12:31:37.145" v="2169"/>
        <pc:sldMkLst>
          <pc:docMk/>
          <pc:sldMk cId="2134846453" sldId="303"/>
        </pc:sldMkLst>
        <pc:spChg chg="add del mod">
          <ac:chgData name="Abhishek Biswas" userId="184a04b9856c46bc" providerId="LiveId" clId="{C5268042-4429-4238-BC81-5C8FC8FB6326}" dt="2021-01-08T16:23:03.170" v="2113" actId="478"/>
          <ac:spMkLst>
            <pc:docMk/>
            <pc:sldMk cId="2134846453" sldId="303"/>
            <ac:spMk id="3" creationId="{43FEF8DB-356D-4B05-BAF3-CC6B5C0333F8}"/>
          </ac:spMkLst>
        </pc:spChg>
        <pc:spChg chg="del mod">
          <ac:chgData name="Abhishek Biswas" userId="184a04b9856c46bc" providerId="LiveId" clId="{C5268042-4429-4238-BC81-5C8FC8FB6326}" dt="2021-01-08T16:23:01.388" v="2112" actId="478"/>
          <ac:spMkLst>
            <pc:docMk/>
            <pc:sldMk cId="2134846453" sldId="303"/>
            <ac:spMk id="216" creationId="{00000000-0000-0000-0000-000000000000}"/>
          </ac:spMkLst>
        </pc:spChg>
        <pc:spChg chg="del">
          <ac:chgData name="Abhishek Biswas" userId="184a04b9856c46bc" providerId="LiveId" clId="{C5268042-4429-4238-BC81-5C8FC8FB6326}" dt="2021-01-05T16:24:39.976" v="1166" actId="478"/>
          <ac:spMkLst>
            <pc:docMk/>
            <pc:sldMk cId="2134846453" sldId="303"/>
            <ac:spMk id="218" creationId="{00000000-0000-0000-0000-000000000000}"/>
          </ac:spMkLst>
        </pc:spChg>
        <pc:graphicFrameChg chg="del">
          <ac:chgData name="Abhishek Biswas" userId="184a04b9856c46bc" providerId="LiveId" clId="{C5268042-4429-4238-BC81-5C8FC8FB6326}" dt="2021-01-05T15:52:27.491" v="845" actId="478"/>
          <ac:graphicFrameMkLst>
            <pc:docMk/>
            <pc:sldMk cId="2134846453" sldId="303"/>
            <ac:graphicFrameMk id="7" creationId="{EE161654-2A56-4F01-99BD-C245C545E493}"/>
          </ac:graphicFrameMkLst>
        </pc:graphicFrameChg>
        <pc:graphicFrameChg chg="del">
          <ac:chgData name="Abhishek Biswas" userId="184a04b9856c46bc" providerId="LiveId" clId="{C5268042-4429-4238-BC81-5C8FC8FB6326}" dt="2021-01-05T15:52:28.427" v="846" actId="478"/>
          <ac:graphicFrameMkLst>
            <pc:docMk/>
            <pc:sldMk cId="2134846453" sldId="303"/>
            <ac:graphicFrameMk id="8" creationId="{BB25EA84-4EBA-419C-AB9D-82436EC55814}"/>
          </ac:graphicFrameMkLst>
        </pc:graphicFrameChg>
        <pc:graphicFrameChg chg="add mod modGraphic">
          <ac:chgData name="Abhishek Biswas" userId="184a04b9856c46bc" providerId="LiveId" clId="{C5268042-4429-4238-BC81-5C8FC8FB6326}" dt="2021-01-06T19:01:59.957" v="2054"/>
          <ac:graphicFrameMkLst>
            <pc:docMk/>
            <pc:sldMk cId="2134846453" sldId="303"/>
            <ac:graphicFrameMk id="9" creationId="{3B946529-1F4B-4B2E-B001-BF12B07D1684}"/>
          </ac:graphicFrameMkLst>
        </pc:graphicFrameChg>
        <pc:graphicFrameChg chg="add mod modGraphic">
          <ac:chgData name="Abhishek Biswas" userId="184a04b9856c46bc" providerId="LiveId" clId="{C5268042-4429-4238-BC81-5C8FC8FB6326}" dt="2021-01-06T19:02:03.487" v="2055"/>
          <ac:graphicFrameMkLst>
            <pc:docMk/>
            <pc:sldMk cId="2134846453" sldId="303"/>
            <ac:graphicFrameMk id="10" creationId="{5D083A18-B833-4C3D-819E-C554E743CB2A}"/>
          </ac:graphicFrameMkLst>
        </pc:graphicFrameChg>
        <pc:graphicFrameChg chg="add del mod">
          <ac:chgData name="Abhishek Biswas" userId="184a04b9856c46bc" providerId="LiveId" clId="{C5268042-4429-4238-BC81-5C8FC8FB6326}" dt="2021-01-05T15:55:02.689" v="894"/>
          <ac:graphicFrameMkLst>
            <pc:docMk/>
            <pc:sldMk cId="2134846453" sldId="303"/>
            <ac:graphicFrameMk id="11" creationId="{415844CC-0FD3-471E-80E0-BE148D7E843D}"/>
          </ac:graphicFrameMkLst>
        </pc:graphicFrameChg>
        <pc:cxnChg chg="del mod">
          <ac:chgData name="Abhishek Biswas" userId="184a04b9856c46bc" providerId="LiveId" clId="{C5268042-4429-4238-BC81-5C8FC8FB6326}" dt="2021-01-08T16:23:04.373" v="2114" actId="478"/>
          <ac:cxnSpMkLst>
            <pc:docMk/>
            <pc:sldMk cId="2134846453" sldId="303"/>
            <ac:cxnSpMk id="219" creationId="{00000000-0000-0000-0000-000000000000}"/>
          </ac:cxnSpMkLst>
        </pc:cxnChg>
      </pc:sldChg>
      <pc:sldChg chg="addSp delSp modSp add mod modAnim">
        <pc:chgData name="Abhishek Biswas" userId="184a04b9856c46bc" providerId="LiveId" clId="{C5268042-4429-4238-BC81-5C8FC8FB6326}" dt="2021-01-11T12:31:46.596" v="2172"/>
        <pc:sldMkLst>
          <pc:docMk/>
          <pc:sldMk cId="3013291531" sldId="304"/>
        </pc:sldMkLst>
        <pc:spChg chg="add del mod">
          <ac:chgData name="Abhishek Biswas" userId="184a04b9856c46bc" providerId="LiveId" clId="{C5268042-4429-4238-BC81-5C8FC8FB6326}" dt="2021-01-08T16:23:17.633" v="2119" actId="478"/>
          <ac:spMkLst>
            <pc:docMk/>
            <pc:sldMk cId="3013291531" sldId="304"/>
            <ac:spMk id="3" creationId="{1EA773BB-592B-44AA-9D51-EB4A91D7C89F}"/>
          </ac:spMkLst>
        </pc:spChg>
        <pc:spChg chg="del mod">
          <ac:chgData name="Abhishek Biswas" userId="184a04b9856c46bc" providerId="LiveId" clId="{C5268042-4429-4238-BC81-5C8FC8FB6326}" dt="2021-01-08T16:23:15.896" v="2118" actId="478"/>
          <ac:spMkLst>
            <pc:docMk/>
            <pc:sldMk cId="3013291531" sldId="304"/>
            <ac:spMk id="216" creationId="{00000000-0000-0000-0000-000000000000}"/>
          </ac:spMkLst>
        </pc:spChg>
        <pc:spChg chg="del mod">
          <ac:chgData name="Abhishek Biswas" userId="184a04b9856c46bc" providerId="LiveId" clId="{C5268042-4429-4238-BC81-5C8FC8FB6326}" dt="2021-01-05T16:24:28.431" v="1164" actId="478"/>
          <ac:spMkLst>
            <pc:docMk/>
            <pc:sldMk cId="3013291531" sldId="304"/>
            <ac:spMk id="218" creationId="{00000000-0000-0000-0000-000000000000}"/>
          </ac:spMkLst>
        </pc:spChg>
        <pc:graphicFrameChg chg="add mod">
          <ac:chgData name="Abhishek Biswas" userId="184a04b9856c46bc" providerId="LiveId" clId="{C5268042-4429-4238-BC81-5C8FC8FB6326}" dt="2021-01-08T16:24:49.167" v="2141" actId="692"/>
          <ac:graphicFrameMkLst>
            <pc:docMk/>
            <pc:sldMk cId="3013291531" sldId="304"/>
            <ac:graphicFrameMk id="7" creationId="{93E00330-3E25-410E-9088-D2FF07966439}"/>
          </ac:graphicFrameMkLst>
        </pc:graphicFrameChg>
        <pc:graphicFrameChg chg="del">
          <ac:chgData name="Abhishek Biswas" userId="184a04b9856c46bc" providerId="LiveId" clId="{C5268042-4429-4238-BC81-5C8FC8FB6326}" dt="2021-01-05T15:57:30.056" v="921" actId="478"/>
          <ac:graphicFrameMkLst>
            <pc:docMk/>
            <pc:sldMk cId="3013291531" sldId="304"/>
            <ac:graphicFrameMk id="9" creationId="{3B946529-1F4B-4B2E-B001-BF12B07D1684}"/>
          </ac:graphicFrameMkLst>
        </pc:graphicFrameChg>
        <pc:graphicFrameChg chg="del">
          <ac:chgData name="Abhishek Biswas" userId="184a04b9856c46bc" providerId="LiveId" clId="{C5268042-4429-4238-BC81-5C8FC8FB6326}" dt="2021-01-05T15:57:31.320" v="922" actId="478"/>
          <ac:graphicFrameMkLst>
            <pc:docMk/>
            <pc:sldMk cId="3013291531" sldId="304"/>
            <ac:graphicFrameMk id="10" creationId="{5D083A18-B833-4C3D-819E-C554E743CB2A}"/>
          </ac:graphicFrameMkLst>
        </pc:graphicFrameChg>
        <pc:cxnChg chg="del mod">
          <ac:chgData name="Abhishek Biswas" userId="184a04b9856c46bc" providerId="LiveId" clId="{C5268042-4429-4238-BC81-5C8FC8FB6326}" dt="2021-01-08T16:23:18.504" v="2120" actId="478"/>
          <ac:cxnSpMkLst>
            <pc:docMk/>
            <pc:sldMk cId="3013291531" sldId="304"/>
            <ac:cxnSpMk id="219" creationId="{00000000-0000-0000-0000-000000000000}"/>
          </ac:cxnSpMkLst>
        </pc:cxnChg>
      </pc:sldChg>
      <pc:sldChg chg="addSp delSp modSp add mod modAnim">
        <pc:chgData name="Abhishek Biswas" userId="184a04b9856c46bc" providerId="LiveId" clId="{C5268042-4429-4238-BC81-5C8FC8FB6326}" dt="2021-01-11T12:31:55.179" v="2173"/>
        <pc:sldMkLst>
          <pc:docMk/>
          <pc:sldMk cId="302724049" sldId="305"/>
        </pc:sldMkLst>
        <pc:spChg chg="add del mod">
          <ac:chgData name="Abhishek Biswas" userId="184a04b9856c46bc" providerId="LiveId" clId="{C5268042-4429-4238-BC81-5C8FC8FB6326}" dt="2021-01-08T16:23:23.802" v="2122" actId="478"/>
          <ac:spMkLst>
            <pc:docMk/>
            <pc:sldMk cId="302724049" sldId="305"/>
            <ac:spMk id="3" creationId="{313F8AF8-0533-44A5-BE97-CE5D80F9C88B}"/>
          </ac:spMkLst>
        </pc:spChg>
        <pc:spChg chg="del">
          <ac:chgData name="Abhishek Biswas" userId="184a04b9856c46bc" providerId="LiveId" clId="{C5268042-4429-4238-BC81-5C8FC8FB6326}" dt="2021-01-08T16:23:21.797" v="2121" actId="478"/>
          <ac:spMkLst>
            <pc:docMk/>
            <pc:sldMk cId="302724049" sldId="305"/>
            <ac:spMk id="216" creationId="{00000000-0000-0000-0000-000000000000}"/>
          </ac:spMkLst>
        </pc:spChg>
        <pc:spChg chg="del">
          <ac:chgData name="Abhishek Biswas" userId="184a04b9856c46bc" providerId="LiveId" clId="{C5268042-4429-4238-BC81-5C8FC8FB6326}" dt="2021-01-05T16:24:14.819" v="1162" actId="478"/>
          <ac:spMkLst>
            <pc:docMk/>
            <pc:sldMk cId="302724049" sldId="305"/>
            <ac:spMk id="218" creationId="{00000000-0000-0000-0000-000000000000}"/>
          </ac:spMkLst>
        </pc:spChg>
        <pc:graphicFrameChg chg="add mod">
          <ac:chgData name="Abhishek Biswas" userId="184a04b9856c46bc" providerId="LiveId" clId="{C5268042-4429-4238-BC81-5C8FC8FB6326}" dt="2021-01-08T16:25:01.662" v="2142" actId="1076"/>
          <ac:graphicFrameMkLst>
            <pc:docMk/>
            <pc:sldMk cId="302724049" sldId="305"/>
            <ac:graphicFrameMk id="6" creationId="{96944F59-D3D4-4574-BBC8-73465D8EE98C}"/>
          </ac:graphicFrameMkLst>
        </pc:graphicFrameChg>
        <pc:graphicFrameChg chg="del">
          <ac:chgData name="Abhishek Biswas" userId="184a04b9856c46bc" providerId="LiveId" clId="{C5268042-4429-4238-BC81-5C8FC8FB6326}" dt="2021-01-05T16:04:08.527" v="991" actId="478"/>
          <ac:graphicFrameMkLst>
            <pc:docMk/>
            <pc:sldMk cId="302724049" sldId="305"/>
            <ac:graphicFrameMk id="7" creationId="{93E00330-3E25-410E-9088-D2FF07966439}"/>
          </ac:graphicFrameMkLst>
        </pc:graphicFrameChg>
        <pc:cxnChg chg="del">
          <ac:chgData name="Abhishek Biswas" userId="184a04b9856c46bc" providerId="LiveId" clId="{C5268042-4429-4238-BC81-5C8FC8FB6326}" dt="2021-01-08T16:23:24.593" v="2123" actId="478"/>
          <ac:cxnSpMkLst>
            <pc:docMk/>
            <pc:sldMk cId="302724049" sldId="305"/>
            <ac:cxnSpMk id="219" creationId="{00000000-0000-0000-0000-000000000000}"/>
          </ac:cxnSpMkLst>
        </pc:cxnChg>
      </pc:sldChg>
      <pc:sldChg chg="addSp delSp modSp add mod modAnim">
        <pc:chgData name="Abhishek Biswas" userId="184a04b9856c46bc" providerId="LiveId" clId="{C5268042-4429-4238-BC81-5C8FC8FB6326}" dt="2021-01-11T12:32:05.044" v="2174"/>
        <pc:sldMkLst>
          <pc:docMk/>
          <pc:sldMk cId="1819990299" sldId="306"/>
        </pc:sldMkLst>
        <pc:spChg chg="add mod">
          <ac:chgData name="Abhishek Biswas" userId="184a04b9856c46bc" providerId="LiveId" clId="{C5268042-4429-4238-BC81-5C8FC8FB6326}" dt="2021-01-08T16:25:20.652" v="2146" actId="1076"/>
          <ac:spMkLst>
            <pc:docMk/>
            <pc:sldMk cId="1819990299" sldId="306"/>
            <ac:spMk id="2" creationId="{543D4E46-F39F-41BE-866D-B22A2D41FFFA}"/>
          </ac:spMkLst>
        </pc:spChg>
        <pc:spChg chg="add del mod">
          <ac:chgData name="Abhishek Biswas" userId="184a04b9856c46bc" providerId="LiveId" clId="{C5268042-4429-4238-BC81-5C8FC8FB6326}" dt="2021-01-08T16:23:30.735" v="2125" actId="478"/>
          <ac:spMkLst>
            <pc:docMk/>
            <pc:sldMk cId="1819990299" sldId="306"/>
            <ac:spMk id="4" creationId="{B72A1372-4DDC-4016-84F5-9039ECB51DD8}"/>
          </ac:spMkLst>
        </pc:spChg>
        <pc:spChg chg="add mod">
          <ac:chgData name="Abhishek Biswas" userId="184a04b9856c46bc" providerId="LiveId" clId="{C5268042-4429-4238-BC81-5C8FC8FB6326}" dt="2021-01-08T16:25:12.454" v="2144" actId="1076"/>
          <ac:spMkLst>
            <pc:docMk/>
            <pc:sldMk cId="1819990299" sldId="306"/>
            <ac:spMk id="8" creationId="{01DD5DCA-EB93-452F-BB3B-7B104B4121ED}"/>
          </ac:spMkLst>
        </pc:spChg>
        <pc:spChg chg="add mod">
          <ac:chgData name="Abhishek Biswas" userId="184a04b9856c46bc" providerId="LiveId" clId="{C5268042-4429-4238-BC81-5C8FC8FB6326}" dt="2021-01-08T16:25:17.007" v="2145" actId="1076"/>
          <ac:spMkLst>
            <pc:docMk/>
            <pc:sldMk cId="1819990299" sldId="306"/>
            <ac:spMk id="9" creationId="{1F88782E-A32C-4087-88A7-5367A40EC57C}"/>
          </ac:spMkLst>
        </pc:spChg>
        <pc:spChg chg="del">
          <ac:chgData name="Abhishek Biswas" userId="184a04b9856c46bc" providerId="LiveId" clId="{C5268042-4429-4238-BC81-5C8FC8FB6326}" dt="2021-01-08T16:23:27.674" v="2124" actId="478"/>
          <ac:spMkLst>
            <pc:docMk/>
            <pc:sldMk cId="1819990299" sldId="306"/>
            <ac:spMk id="216" creationId="{00000000-0000-0000-0000-000000000000}"/>
          </ac:spMkLst>
        </pc:spChg>
        <pc:spChg chg="del mod">
          <ac:chgData name="Abhishek Biswas" userId="184a04b9856c46bc" providerId="LiveId" clId="{C5268042-4429-4238-BC81-5C8FC8FB6326}" dt="2021-01-05T16:23:55.580" v="1159" actId="478"/>
          <ac:spMkLst>
            <pc:docMk/>
            <pc:sldMk cId="1819990299" sldId="306"/>
            <ac:spMk id="218" creationId="{00000000-0000-0000-0000-000000000000}"/>
          </ac:spMkLst>
        </pc:spChg>
        <pc:graphicFrameChg chg="del">
          <ac:chgData name="Abhishek Biswas" userId="184a04b9856c46bc" providerId="LiveId" clId="{C5268042-4429-4238-BC81-5C8FC8FB6326}" dt="2021-01-05T16:07:46.002" v="1052" actId="478"/>
          <ac:graphicFrameMkLst>
            <pc:docMk/>
            <pc:sldMk cId="1819990299" sldId="306"/>
            <ac:graphicFrameMk id="6" creationId="{96944F59-D3D4-4574-BBC8-73465D8EE98C}"/>
          </ac:graphicFrameMkLst>
        </pc:graphicFrameChg>
        <pc:graphicFrameChg chg="add mod">
          <ac:chgData name="Abhishek Biswas" userId="184a04b9856c46bc" providerId="LiveId" clId="{C5268042-4429-4238-BC81-5C8FC8FB6326}" dt="2021-01-08T16:25:30.988" v="2147" actId="692"/>
          <ac:graphicFrameMkLst>
            <pc:docMk/>
            <pc:sldMk cId="1819990299" sldId="306"/>
            <ac:graphicFrameMk id="7" creationId="{D623B4DC-7727-4D02-8FD2-4EDA7DB6EEDF}"/>
          </ac:graphicFrameMkLst>
        </pc:graphicFrameChg>
        <pc:cxnChg chg="del">
          <ac:chgData name="Abhishek Biswas" userId="184a04b9856c46bc" providerId="LiveId" clId="{C5268042-4429-4238-BC81-5C8FC8FB6326}" dt="2021-01-08T16:23:31.685" v="2126" actId="478"/>
          <ac:cxnSpMkLst>
            <pc:docMk/>
            <pc:sldMk cId="1819990299" sldId="306"/>
            <ac:cxnSpMk id="219" creationId="{00000000-0000-0000-0000-000000000000}"/>
          </ac:cxnSpMkLst>
        </pc:cxnChg>
      </pc:sldChg>
      <pc:sldChg chg="addSp delSp modSp add mod modAnim">
        <pc:chgData name="Abhishek Biswas" userId="184a04b9856c46bc" providerId="LiveId" clId="{C5268042-4429-4238-BC81-5C8FC8FB6326}" dt="2021-01-11T12:32:25.903" v="2175"/>
        <pc:sldMkLst>
          <pc:docMk/>
          <pc:sldMk cId="2083802934" sldId="307"/>
        </pc:sldMkLst>
        <pc:spChg chg="del">
          <ac:chgData name="Abhishek Biswas" userId="184a04b9856c46bc" providerId="LiveId" clId="{C5268042-4429-4238-BC81-5C8FC8FB6326}" dt="2021-01-05T16:14:46.048" v="1080" actId="478"/>
          <ac:spMkLst>
            <pc:docMk/>
            <pc:sldMk cId="2083802934" sldId="307"/>
            <ac:spMk id="2" creationId="{543D4E46-F39F-41BE-866D-B22A2D41FFFA}"/>
          </ac:spMkLst>
        </pc:spChg>
        <pc:spChg chg="add del mod">
          <ac:chgData name="Abhishek Biswas" userId="184a04b9856c46bc" providerId="LiveId" clId="{C5268042-4429-4238-BC81-5C8FC8FB6326}" dt="2021-01-08T16:23:38.287" v="2128" actId="478"/>
          <ac:spMkLst>
            <pc:docMk/>
            <pc:sldMk cId="2083802934" sldId="307"/>
            <ac:spMk id="3" creationId="{86571E0C-4BFA-4857-8677-50DD49615477}"/>
          </ac:spMkLst>
        </pc:spChg>
        <pc:spChg chg="del">
          <ac:chgData name="Abhishek Biswas" userId="184a04b9856c46bc" providerId="LiveId" clId="{C5268042-4429-4238-BC81-5C8FC8FB6326}" dt="2021-01-05T16:14:44.927" v="1079" actId="478"/>
          <ac:spMkLst>
            <pc:docMk/>
            <pc:sldMk cId="2083802934" sldId="307"/>
            <ac:spMk id="8" creationId="{01DD5DCA-EB93-452F-BB3B-7B104B4121ED}"/>
          </ac:spMkLst>
        </pc:spChg>
        <pc:spChg chg="del">
          <ac:chgData name="Abhishek Biswas" userId="184a04b9856c46bc" providerId="LiveId" clId="{C5268042-4429-4238-BC81-5C8FC8FB6326}" dt="2021-01-05T16:14:43.397" v="1078" actId="478"/>
          <ac:spMkLst>
            <pc:docMk/>
            <pc:sldMk cId="2083802934" sldId="307"/>
            <ac:spMk id="9" creationId="{1F88782E-A32C-4087-88A7-5367A40EC57C}"/>
          </ac:spMkLst>
        </pc:spChg>
        <pc:spChg chg="del">
          <ac:chgData name="Abhishek Biswas" userId="184a04b9856c46bc" providerId="LiveId" clId="{C5268042-4429-4238-BC81-5C8FC8FB6326}" dt="2021-01-08T16:23:36.836" v="2127" actId="478"/>
          <ac:spMkLst>
            <pc:docMk/>
            <pc:sldMk cId="2083802934" sldId="307"/>
            <ac:spMk id="216" creationId="{00000000-0000-0000-0000-000000000000}"/>
          </ac:spMkLst>
        </pc:spChg>
        <pc:spChg chg="del">
          <ac:chgData name="Abhishek Biswas" userId="184a04b9856c46bc" providerId="LiveId" clId="{C5268042-4429-4238-BC81-5C8FC8FB6326}" dt="2021-01-05T16:15:23.986" v="1091" actId="478"/>
          <ac:spMkLst>
            <pc:docMk/>
            <pc:sldMk cId="2083802934" sldId="307"/>
            <ac:spMk id="218" creationId="{00000000-0000-0000-0000-000000000000}"/>
          </ac:spMkLst>
        </pc:spChg>
        <pc:graphicFrameChg chg="del">
          <ac:chgData name="Abhishek Biswas" userId="184a04b9856c46bc" providerId="LiveId" clId="{C5268042-4429-4238-BC81-5C8FC8FB6326}" dt="2021-01-05T16:14:40.965" v="1077" actId="478"/>
          <ac:graphicFrameMkLst>
            <pc:docMk/>
            <pc:sldMk cId="2083802934" sldId="307"/>
            <ac:graphicFrameMk id="7" creationId="{D623B4DC-7727-4D02-8FD2-4EDA7DB6EEDF}"/>
          </ac:graphicFrameMkLst>
        </pc:graphicFrameChg>
        <pc:graphicFrameChg chg="add mod">
          <ac:chgData name="Abhishek Biswas" userId="184a04b9856c46bc" providerId="LiveId" clId="{C5268042-4429-4238-BC81-5C8FC8FB6326}" dt="2021-01-08T16:25:51.762" v="2148" actId="692"/>
          <ac:graphicFrameMkLst>
            <pc:docMk/>
            <pc:sldMk cId="2083802934" sldId="307"/>
            <ac:graphicFrameMk id="10" creationId="{E8726620-5E1A-4D3B-8965-2396AFFD609F}"/>
          </ac:graphicFrameMkLst>
        </pc:graphicFrameChg>
        <pc:graphicFrameChg chg="add mod">
          <ac:chgData name="Abhishek Biswas" userId="184a04b9856c46bc" providerId="LiveId" clId="{C5268042-4429-4238-BC81-5C8FC8FB6326}" dt="2021-01-06T19:02:42.202" v="2057"/>
          <ac:graphicFrameMkLst>
            <pc:docMk/>
            <pc:sldMk cId="2083802934" sldId="307"/>
            <ac:graphicFrameMk id="11" creationId="{81D45B23-EB84-4E2F-9D3B-DFE41A85EA95}"/>
          </ac:graphicFrameMkLst>
        </pc:graphicFrameChg>
        <pc:cxnChg chg="del">
          <ac:chgData name="Abhishek Biswas" userId="184a04b9856c46bc" providerId="LiveId" clId="{C5268042-4429-4238-BC81-5C8FC8FB6326}" dt="2021-01-08T16:23:39.058" v="2129" actId="478"/>
          <ac:cxnSpMkLst>
            <pc:docMk/>
            <pc:sldMk cId="2083802934" sldId="307"/>
            <ac:cxnSpMk id="219" creationId="{00000000-0000-0000-0000-000000000000}"/>
          </ac:cxnSpMkLst>
        </pc:cxnChg>
      </pc:sldChg>
      <pc:sldChg chg="addSp delSp modSp add mod modAnim">
        <pc:chgData name="Abhishek Biswas" userId="184a04b9856c46bc" providerId="LiveId" clId="{C5268042-4429-4238-BC81-5C8FC8FB6326}" dt="2021-01-11T12:32:38.005" v="2177"/>
        <pc:sldMkLst>
          <pc:docMk/>
          <pc:sldMk cId="1341132157" sldId="308"/>
        </pc:sldMkLst>
        <pc:spChg chg="add del mod">
          <ac:chgData name="Abhishek Biswas" userId="184a04b9856c46bc" providerId="LiveId" clId="{C5268042-4429-4238-BC81-5C8FC8FB6326}" dt="2021-01-08T16:23:43.987" v="2131" actId="478"/>
          <ac:spMkLst>
            <pc:docMk/>
            <pc:sldMk cId="1341132157" sldId="308"/>
            <ac:spMk id="3" creationId="{B86279CA-CE11-495E-A703-3184E30559D4}"/>
          </ac:spMkLst>
        </pc:spChg>
        <pc:spChg chg="del">
          <ac:chgData name="Abhishek Biswas" userId="184a04b9856c46bc" providerId="LiveId" clId="{C5268042-4429-4238-BC81-5C8FC8FB6326}" dt="2021-01-08T16:23:42.437" v="2130" actId="478"/>
          <ac:spMkLst>
            <pc:docMk/>
            <pc:sldMk cId="1341132157" sldId="308"/>
            <ac:spMk id="216" creationId="{00000000-0000-0000-0000-000000000000}"/>
          </ac:spMkLst>
        </pc:spChg>
        <pc:graphicFrameChg chg="add mod">
          <ac:chgData name="Abhishek Biswas" userId="184a04b9856c46bc" providerId="LiveId" clId="{C5268042-4429-4238-BC81-5C8FC8FB6326}" dt="2021-01-05T16:36:15.003" v="1261" actId="1076"/>
          <ac:graphicFrameMkLst>
            <pc:docMk/>
            <pc:sldMk cId="1341132157" sldId="308"/>
            <ac:graphicFrameMk id="6" creationId="{8D2D5A95-402B-4017-AF2C-13A3FD81BE79}"/>
          </ac:graphicFrameMkLst>
        </pc:graphicFrameChg>
        <pc:graphicFrameChg chg="add mod">
          <ac:chgData name="Abhishek Biswas" userId="184a04b9856c46bc" providerId="LiveId" clId="{C5268042-4429-4238-BC81-5C8FC8FB6326}" dt="2021-01-05T16:46:22.043" v="1356"/>
          <ac:graphicFrameMkLst>
            <pc:docMk/>
            <pc:sldMk cId="1341132157" sldId="308"/>
            <ac:graphicFrameMk id="7" creationId="{13733BC3-34F3-4D65-A763-37857D30CD5E}"/>
          </ac:graphicFrameMkLst>
        </pc:graphicFrameChg>
        <pc:graphicFrameChg chg="del">
          <ac:chgData name="Abhishek Biswas" userId="184a04b9856c46bc" providerId="LiveId" clId="{C5268042-4429-4238-BC81-5C8FC8FB6326}" dt="2021-01-05T16:20:13.122" v="1115" actId="478"/>
          <ac:graphicFrameMkLst>
            <pc:docMk/>
            <pc:sldMk cId="1341132157" sldId="308"/>
            <ac:graphicFrameMk id="10" creationId="{E8726620-5E1A-4D3B-8965-2396AFFD609F}"/>
          </ac:graphicFrameMkLst>
        </pc:graphicFrameChg>
        <pc:graphicFrameChg chg="del">
          <ac:chgData name="Abhishek Biswas" userId="184a04b9856c46bc" providerId="LiveId" clId="{C5268042-4429-4238-BC81-5C8FC8FB6326}" dt="2021-01-05T16:20:14.401" v="1116" actId="478"/>
          <ac:graphicFrameMkLst>
            <pc:docMk/>
            <pc:sldMk cId="1341132157" sldId="308"/>
            <ac:graphicFrameMk id="11" creationId="{81D45B23-EB84-4E2F-9D3B-DFE41A85EA95}"/>
          </ac:graphicFrameMkLst>
        </pc:graphicFrameChg>
        <pc:cxnChg chg="del">
          <ac:chgData name="Abhishek Biswas" userId="184a04b9856c46bc" providerId="LiveId" clId="{C5268042-4429-4238-BC81-5C8FC8FB6326}" dt="2021-01-08T16:23:44.689" v="2132" actId="478"/>
          <ac:cxnSpMkLst>
            <pc:docMk/>
            <pc:sldMk cId="1341132157" sldId="308"/>
            <ac:cxnSpMk id="219" creationId="{00000000-0000-0000-0000-000000000000}"/>
          </ac:cxnSpMkLst>
        </pc:cxnChg>
      </pc:sldChg>
      <pc:sldChg chg="addSp delSp modSp add mod modAnim">
        <pc:chgData name="Abhishek Biswas" userId="184a04b9856c46bc" providerId="LiveId" clId="{C5268042-4429-4238-BC81-5C8FC8FB6326}" dt="2021-01-11T12:32:48.352" v="2179"/>
        <pc:sldMkLst>
          <pc:docMk/>
          <pc:sldMk cId="477532442" sldId="309"/>
        </pc:sldMkLst>
        <pc:spChg chg="add del mod">
          <ac:chgData name="Abhishek Biswas" userId="184a04b9856c46bc" providerId="LiveId" clId="{C5268042-4429-4238-BC81-5C8FC8FB6326}" dt="2021-01-08T16:23:50.302" v="2134" actId="478"/>
          <ac:spMkLst>
            <pc:docMk/>
            <pc:sldMk cId="477532442" sldId="309"/>
            <ac:spMk id="3" creationId="{6D841BCA-5725-4527-9A63-EFF4B14CE5BB}"/>
          </ac:spMkLst>
        </pc:spChg>
        <pc:spChg chg="del">
          <ac:chgData name="Abhishek Biswas" userId="184a04b9856c46bc" providerId="LiveId" clId="{C5268042-4429-4238-BC81-5C8FC8FB6326}" dt="2021-01-08T16:23:48.882" v="2133" actId="478"/>
          <ac:spMkLst>
            <pc:docMk/>
            <pc:sldMk cId="477532442" sldId="309"/>
            <ac:spMk id="216" creationId="{00000000-0000-0000-0000-000000000000}"/>
          </ac:spMkLst>
        </pc:spChg>
        <pc:graphicFrameChg chg="del">
          <ac:chgData name="Abhishek Biswas" userId="184a04b9856c46bc" providerId="LiveId" clId="{C5268042-4429-4238-BC81-5C8FC8FB6326}" dt="2021-01-05T16:21:55.687" v="1138" actId="478"/>
          <ac:graphicFrameMkLst>
            <pc:docMk/>
            <pc:sldMk cId="477532442" sldId="309"/>
            <ac:graphicFrameMk id="6" creationId="{8D2D5A95-402B-4017-AF2C-13A3FD81BE79}"/>
          </ac:graphicFrameMkLst>
        </pc:graphicFrameChg>
        <pc:graphicFrameChg chg="del">
          <ac:chgData name="Abhishek Biswas" userId="184a04b9856c46bc" providerId="LiveId" clId="{C5268042-4429-4238-BC81-5C8FC8FB6326}" dt="2021-01-05T16:21:58.044" v="1139" actId="478"/>
          <ac:graphicFrameMkLst>
            <pc:docMk/>
            <pc:sldMk cId="477532442" sldId="309"/>
            <ac:graphicFrameMk id="7" creationId="{13733BC3-34F3-4D65-A763-37857D30CD5E}"/>
          </ac:graphicFrameMkLst>
        </pc:graphicFrameChg>
        <pc:graphicFrameChg chg="add mod">
          <ac:chgData name="Abhishek Biswas" userId="184a04b9856c46bc" providerId="LiveId" clId="{C5268042-4429-4238-BC81-5C8FC8FB6326}" dt="2021-01-05T17:18:19.253" v="1665" actId="14100"/>
          <ac:graphicFrameMkLst>
            <pc:docMk/>
            <pc:sldMk cId="477532442" sldId="309"/>
            <ac:graphicFrameMk id="8" creationId="{D3142A6C-8A16-4D59-B8E0-C125ACA195A6}"/>
          </ac:graphicFrameMkLst>
        </pc:graphicFrameChg>
        <pc:graphicFrameChg chg="add mod">
          <ac:chgData name="Abhishek Biswas" userId="184a04b9856c46bc" providerId="LiveId" clId="{C5268042-4429-4238-BC81-5C8FC8FB6326}" dt="2021-01-05T17:18:14.116" v="1664" actId="14100"/>
          <ac:graphicFrameMkLst>
            <pc:docMk/>
            <pc:sldMk cId="477532442" sldId="309"/>
            <ac:graphicFrameMk id="9" creationId="{EBC6C9B1-F0E4-4919-AF72-DAD4C9FEAC26}"/>
          </ac:graphicFrameMkLst>
        </pc:graphicFrameChg>
        <pc:cxnChg chg="del">
          <ac:chgData name="Abhishek Biswas" userId="184a04b9856c46bc" providerId="LiveId" clId="{C5268042-4429-4238-BC81-5C8FC8FB6326}" dt="2021-01-08T16:23:51.019" v="2135" actId="478"/>
          <ac:cxnSpMkLst>
            <pc:docMk/>
            <pc:sldMk cId="477532442" sldId="309"/>
            <ac:cxnSpMk id="219" creationId="{00000000-0000-0000-0000-000000000000}"/>
          </ac:cxnSpMkLst>
        </pc:cxnChg>
      </pc:sldChg>
      <pc:sldChg chg="addSp delSp modSp add mod modAnim">
        <pc:chgData name="Abhishek Biswas" userId="184a04b9856c46bc" providerId="LiveId" clId="{C5268042-4429-4238-BC81-5C8FC8FB6326}" dt="2021-01-11T12:32:58.860" v="2180"/>
        <pc:sldMkLst>
          <pc:docMk/>
          <pc:sldMk cId="3274839621" sldId="310"/>
        </pc:sldMkLst>
        <pc:spChg chg="add del mod">
          <ac:chgData name="Abhishek Biswas" userId="184a04b9856c46bc" providerId="LiveId" clId="{C5268042-4429-4238-BC81-5C8FC8FB6326}" dt="2021-01-08T16:23:56.031" v="2137" actId="478"/>
          <ac:spMkLst>
            <pc:docMk/>
            <pc:sldMk cId="3274839621" sldId="310"/>
            <ac:spMk id="3" creationId="{C1FF8119-423C-4969-A115-0A68DE41CAA1}"/>
          </ac:spMkLst>
        </pc:spChg>
        <pc:spChg chg="del">
          <ac:chgData name="Abhishek Biswas" userId="184a04b9856c46bc" providerId="LiveId" clId="{C5268042-4429-4238-BC81-5C8FC8FB6326}" dt="2021-01-08T16:23:54.059" v="2136" actId="478"/>
          <ac:spMkLst>
            <pc:docMk/>
            <pc:sldMk cId="3274839621" sldId="310"/>
            <ac:spMk id="216" creationId="{00000000-0000-0000-0000-000000000000}"/>
          </ac:spMkLst>
        </pc:spChg>
        <pc:graphicFrameChg chg="add mod">
          <ac:chgData name="Abhishek Biswas" userId="184a04b9856c46bc" providerId="LiveId" clId="{C5268042-4429-4238-BC81-5C8FC8FB6326}" dt="2021-01-08T16:26:04.881" v="2149" actId="692"/>
          <ac:graphicFrameMkLst>
            <pc:docMk/>
            <pc:sldMk cId="3274839621" sldId="310"/>
            <ac:graphicFrameMk id="6" creationId="{93B3DA2B-9E85-4948-9735-8EFD87EBA54F}"/>
          </ac:graphicFrameMkLst>
        </pc:graphicFrameChg>
        <pc:graphicFrameChg chg="del">
          <ac:chgData name="Abhishek Biswas" userId="184a04b9856c46bc" providerId="LiveId" clId="{C5268042-4429-4238-BC81-5C8FC8FB6326}" dt="2021-01-05T16:27:29.278" v="1182" actId="478"/>
          <ac:graphicFrameMkLst>
            <pc:docMk/>
            <pc:sldMk cId="3274839621" sldId="310"/>
            <ac:graphicFrameMk id="8" creationId="{D3142A6C-8A16-4D59-B8E0-C125ACA195A6}"/>
          </ac:graphicFrameMkLst>
        </pc:graphicFrameChg>
        <pc:graphicFrameChg chg="del">
          <ac:chgData name="Abhishek Biswas" userId="184a04b9856c46bc" providerId="LiveId" clId="{C5268042-4429-4238-BC81-5C8FC8FB6326}" dt="2021-01-05T16:27:30.729" v="1183" actId="478"/>
          <ac:graphicFrameMkLst>
            <pc:docMk/>
            <pc:sldMk cId="3274839621" sldId="310"/>
            <ac:graphicFrameMk id="9" creationId="{EBC6C9B1-F0E4-4919-AF72-DAD4C9FEAC26}"/>
          </ac:graphicFrameMkLst>
        </pc:graphicFrameChg>
        <pc:cxnChg chg="del">
          <ac:chgData name="Abhishek Biswas" userId="184a04b9856c46bc" providerId="LiveId" clId="{C5268042-4429-4238-BC81-5C8FC8FB6326}" dt="2021-01-08T16:23:56.887" v="2138" actId="478"/>
          <ac:cxnSpMkLst>
            <pc:docMk/>
            <pc:sldMk cId="3274839621" sldId="310"/>
            <ac:cxnSpMk id="219" creationId="{00000000-0000-0000-0000-000000000000}"/>
          </ac:cxnSpMkLst>
        </pc:cxnChg>
      </pc:sldChg>
      <pc:sldMasterChg chg="addSldLayout delSldLayout">
        <pc:chgData name="Abhishek Biswas" userId="184a04b9856c46bc" providerId="LiveId" clId="{C5268042-4429-4238-BC81-5C8FC8FB6326}" dt="2021-01-05T16:58:32.917" v="1598" actId="47"/>
        <pc:sldMasterMkLst>
          <pc:docMk/>
          <pc:sldMasterMk cId="0" sldId="2147483668"/>
        </pc:sldMasterMkLst>
        <pc:sldLayoutChg chg="del">
          <pc:chgData name="Abhishek Biswas" userId="184a04b9856c46bc" providerId="LiveId" clId="{C5268042-4429-4238-BC81-5C8FC8FB6326}" dt="2021-01-05T16:58:32.917" v="1598" actId="47"/>
          <pc:sldLayoutMkLst>
            <pc:docMk/>
            <pc:sldMasterMk cId="0" sldId="2147483668"/>
            <pc:sldLayoutMk cId="0" sldId="2147483654"/>
          </pc:sldLayoutMkLst>
        </pc:sldLayoutChg>
        <pc:sldLayoutChg chg="add del">
          <pc:chgData name="Abhishek Biswas" userId="184a04b9856c46bc" providerId="LiveId" clId="{C5268042-4429-4238-BC81-5C8FC8FB6326}" dt="2021-01-05T16:58:30.052" v="1596" actId="47"/>
          <pc:sldLayoutMkLst>
            <pc:docMk/>
            <pc:sldMasterMk cId="0" sldId="2147483668"/>
            <pc:sldLayoutMk cId="0" sldId="2147483655"/>
          </pc:sldLayoutMkLst>
        </pc:sldLayoutChg>
        <pc:sldLayoutChg chg="add del">
          <pc:chgData name="Abhishek Biswas" userId="184a04b9856c46bc" providerId="LiveId" clId="{C5268042-4429-4238-BC81-5C8FC8FB6326}" dt="2021-01-05T16:58:25.444" v="1594" actId="47"/>
          <pc:sldLayoutMkLst>
            <pc:docMk/>
            <pc:sldMasterMk cId="0" sldId="2147483668"/>
            <pc:sldLayoutMk cId="0" sldId="2147483657"/>
          </pc:sldLayoutMkLst>
        </pc:sldLayoutChg>
        <pc:sldLayoutChg chg="add del">
          <pc:chgData name="Abhishek Biswas" userId="184a04b9856c46bc" providerId="LiveId" clId="{C5268042-4429-4238-BC81-5C8FC8FB6326}" dt="2021-01-05T16:58:23.362" v="1593" actId="47"/>
          <pc:sldLayoutMkLst>
            <pc:docMk/>
            <pc:sldMasterMk cId="0" sldId="2147483668"/>
            <pc:sldLayoutMk cId="0" sldId="2147483658"/>
          </pc:sldLayoutMkLst>
        </pc:sldLayoutChg>
        <pc:sldLayoutChg chg="add del">
          <pc:chgData name="Abhishek Biswas" userId="184a04b9856c46bc" providerId="LiveId" clId="{C5268042-4429-4238-BC81-5C8FC8FB6326}" dt="2021-01-05T16:47:52.166" v="1371" actId="47"/>
          <pc:sldLayoutMkLst>
            <pc:docMk/>
            <pc:sldMasterMk cId="0" sldId="2147483668"/>
            <pc:sldLayoutMk cId="0" sldId="2147483659"/>
          </pc:sldLayoutMkLst>
        </pc:sldLayoutChg>
        <pc:sldLayoutChg chg="add del">
          <pc:chgData name="Abhishek Biswas" userId="184a04b9856c46bc" providerId="LiveId" clId="{C5268042-4429-4238-BC81-5C8FC8FB6326}" dt="2021-01-05T16:54:46.329" v="1556" actId="47"/>
          <pc:sldLayoutMkLst>
            <pc:docMk/>
            <pc:sldMasterMk cId="0" sldId="2147483668"/>
            <pc:sldLayoutMk cId="0" sldId="2147483660"/>
          </pc:sldLayoutMkLst>
        </pc:sldLayoutChg>
        <pc:sldLayoutChg chg="del">
          <pc:chgData name="Abhishek Biswas" userId="184a04b9856c46bc" providerId="LiveId" clId="{C5268042-4429-4238-BC81-5C8FC8FB6326}" dt="2021-01-05T16:44:55.739" v="1341" actId="47"/>
          <pc:sldLayoutMkLst>
            <pc:docMk/>
            <pc:sldMasterMk cId="0" sldId="2147483668"/>
            <pc:sldLayoutMk cId="0" sldId="2147483661"/>
          </pc:sldLayoutMkLst>
        </pc:sldLayoutChg>
        <pc:sldLayoutChg chg="del">
          <pc:chgData name="Abhishek Biswas" userId="184a04b9856c46bc" providerId="LiveId" clId="{C5268042-4429-4238-BC81-5C8FC8FB6326}" dt="2021-01-05T16:44:46.311" v="1338" actId="47"/>
          <pc:sldLayoutMkLst>
            <pc:docMk/>
            <pc:sldMasterMk cId="0" sldId="2147483668"/>
            <pc:sldLayoutMk cId="0" sldId="2147483662"/>
          </pc:sldLayoutMkLst>
        </pc:sldLayoutChg>
        <pc:sldLayoutChg chg="del">
          <pc:chgData name="Abhishek Biswas" userId="184a04b9856c46bc" providerId="LiveId" clId="{C5268042-4429-4238-BC81-5C8FC8FB6326}" dt="2021-01-05T16:56:29.426" v="1563" actId="47"/>
          <pc:sldLayoutMkLst>
            <pc:docMk/>
            <pc:sldMasterMk cId="0" sldId="2147483668"/>
            <pc:sldLayoutMk cId="0" sldId="2147483663"/>
          </pc:sldLayoutMkLst>
        </pc:sldLayoutChg>
        <pc:sldLayoutChg chg="del">
          <pc:chgData name="Abhishek Biswas" userId="184a04b9856c46bc" providerId="LiveId" clId="{C5268042-4429-4238-BC81-5C8FC8FB6326}" dt="2021-01-05T16:44:20.698" v="1336" actId="47"/>
          <pc:sldLayoutMkLst>
            <pc:docMk/>
            <pc:sldMasterMk cId="0" sldId="2147483668"/>
            <pc:sldLayoutMk cId="0" sldId="2147483664"/>
          </pc:sldLayoutMkLst>
        </pc:sldLayoutChg>
      </pc:sldMasterChg>
      <pc:sldMasterChg chg="del delSldLayout">
        <pc:chgData name="Abhishek Biswas" userId="184a04b9856c46bc" providerId="LiveId" clId="{C5268042-4429-4238-BC81-5C8FC8FB6326}" dt="2021-01-05T16:44:17.742" v="1335" actId="47"/>
        <pc:sldMasterMkLst>
          <pc:docMk/>
          <pc:sldMasterMk cId="0" sldId="2147483669"/>
        </pc:sldMasterMkLst>
        <pc:sldLayoutChg chg="del">
          <pc:chgData name="Abhishek Biswas" userId="184a04b9856c46bc" providerId="LiveId" clId="{C5268042-4429-4238-BC81-5C8FC8FB6326}" dt="2021-01-05T16:44:17.742" v="1335" actId="47"/>
          <pc:sldLayoutMkLst>
            <pc:docMk/>
            <pc:sldMasterMk cId="0" sldId="2147483669"/>
            <pc:sldLayoutMk cId="0" sldId="214748366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3.xlsx" TargetMode="External"/><Relationship Id="rId2" Type="http://schemas.microsoft.com/office/2011/relationships/chartColorStyle" Target="colors14.xml"/><Relationship Id="rId1" Type="http://schemas.microsoft.com/office/2011/relationships/chartStyle" Target="style14.xml"/></Relationships>
</file>

<file path=ppt/charts/_rels/chart11.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3.xlsx" TargetMode="External"/><Relationship Id="rId2" Type="http://schemas.microsoft.com/office/2011/relationships/chartColorStyle" Target="colors15.xml"/><Relationship Id="rId1" Type="http://schemas.microsoft.com/office/2011/relationships/chartStyle" Target="style15.xml"/></Relationships>
</file>

<file path=ppt/charts/_rels/chart12.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9.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4.xlsx" TargetMode="External"/><Relationship Id="rId2" Type="http://schemas.microsoft.com/office/2011/relationships/chartColorStyle" Target="colors7.xml"/><Relationship Id="rId1" Type="http://schemas.microsoft.com/office/2011/relationships/chartStyle" Target="style7.xml"/></Relationships>
</file>

<file path=ppt/charts/_rels/chart4.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5.xlsx" TargetMode="External"/><Relationship Id="rId2" Type="http://schemas.microsoft.com/office/2011/relationships/chartColorStyle" Target="colors8.xml"/><Relationship Id="rId1" Type="http://schemas.microsoft.com/office/2011/relationships/chartStyle" Target="style8.xml"/></Relationships>
</file>

<file path=ppt/charts/_rels/chart5.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6.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1.xlsx" TargetMode="External"/><Relationship Id="rId2" Type="http://schemas.microsoft.com/office/2011/relationships/chartColorStyle" Target="colors10.xml"/><Relationship Id="rId1" Type="http://schemas.microsoft.com/office/2011/relationships/chartStyle" Target="style10.xml"/></Relationships>
</file>

<file path=ppt/charts/_rels/chart7.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2.xlsx" TargetMode="External"/><Relationship Id="rId2" Type="http://schemas.microsoft.com/office/2011/relationships/chartColorStyle" Target="colors11.xml"/><Relationship Id="rId1" Type="http://schemas.microsoft.com/office/2011/relationships/chartStyle" Target="style11.xml"/></Relationships>
</file>

<file path=ppt/charts/_rels/chart8.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3.xlsx" TargetMode="External"/><Relationship Id="rId2" Type="http://schemas.microsoft.com/office/2011/relationships/chartColorStyle" Target="colors12.xml"/><Relationship Id="rId1" Type="http://schemas.microsoft.com/office/2011/relationships/chartStyle" Target="style12.xml"/></Relationships>
</file>

<file path=ppt/charts/_rels/chart9.xml.rels><?xml version="1.0" encoding="UTF-8" standalone="yes"?>
<Relationships xmlns="http://schemas.openxmlformats.org/package/2006/relationships"><Relationship Id="rId3" Type="http://schemas.openxmlformats.org/officeDocument/2006/relationships/oleObject" Target="file:///E:\IVY%20PRO%20SCHOOL\Internship%20Resources\SQL\Excel%20files\QSTN_8.3.xlsx" TargetMode="External"/><Relationship Id="rId2" Type="http://schemas.microsoft.com/office/2011/relationships/chartColorStyle" Target="colors13.xml"/><Relationship Id="rId1" Type="http://schemas.microsoft.com/office/2011/relationships/chartStyle" Target="style13.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IVY%20PRO%20SCHOOL\Internship%20Resources\SQL\Excel%20files\QSTN_3.1.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IVY%20PRO%20SCHOOL\Internship%20Resources\SQL\Excel%20files\QSTN_3.2.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E:\IVY%20PRO%20SCHOOL\Internship%20Resources\SQL\Excel%20files\QSTN_3.3.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E:\IVY%20PRO%20SCHOOL\Internship%20Resources\SQL\Excel%20files\QSTN_3.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[QSTN_1.xlsx]QSTN_1!PivotTable1</c:name>
    <c:fmtId val="3"/>
  </c:pivotSource>
  <c:chart>
    <c:title>
      <c:tx>
        <c:rich>
          <a:bodyPr rot="0" spcFirstLastPara="1" vertOverflow="ellipsis" vert="horz" wrap="square" anchor="ctr" anchorCtr="1"/>
          <a:lstStyle/>
          <a:p>
            <a:pPr>
              <a:defRPr sz="1200" b="1" i="0" u="none" strike="noStrike" kern="1200" baseline="0">
                <a:ln>
                  <a:noFill/>
                </a:ln>
                <a:solidFill>
                  <a:schemeClr val="tx1">
                    <a:lumMod val="65000"/>
                    <a:lumOff val="35000"/>
                  </a:schemeClr>
                </a:solidFill>
                <a:latin typeface="+mn-lt"/>
                <a:ea typeface="+mn-ea"/>
                <a:cs typeface="+mn-cs"/>
              </a:defRPr>
            </a:pPr>
            <a:r>
              <a:rPr lang="en-US" sz="1200" dirty="0"/>
              <a:t>Number</a:t>
            </a:r>
            <a:r>
              <a:rPr lang="en-US" sz="1200" baseline="0" dirty="0"/>
              <a:t> of Units sold across Locations</a:t>
            </a:r>
          </a:p>
        </c:rich>
      </c:tx>
      <c:layout>
        <c:manualLayout>
          <c:xMode val="edge"/>
          <c:yMode val="edge"/>
          <c:x val="0.24819057491686425"/>
          <c:y val="4.1809664534028339E-2"/>
        </c:manualLayout>
      </c:layout>
      <c:overlay val="0"/>
      <c:spPr>
        <a:noFill/>
        <a:ln>
          <a:noFill/>
        </a:ln>
        <a:effectLst/>
      </c:spPr>
      <c:txPr>
        <a:bodyPr rot="0" spcFirstLastPara="1" vertOverflow="ellipsis" vert="horz" wrap="square" anchor="ctr" anchorCtr="1"/>
        <a:lstStyle/>
        <a:p>
          <a:pPr>
            <a:defRPr sz="1200" b="1" i="0" u="none" strike="noStrike" kern="1200" baseline="0">
              <a:ln>
                <a:noFill/>
              </a:ln>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7664175189975621E-2"/>
          <c:y val="9.9856236456025121E-2"/>
          <c:w val="0.8826580513653699"/>
          <c:h val="0.63975823721380143"/>
        </c:manualLayout>
      </c:layout>
      <c:barChart>
        <c:barDir val="col"/>
        <c:grouping val="clustered"/>
        <c:varyColors val="0"/>
        <c:ser>
          <c:idx val="0"/>
          <c:order val="0"/>
          <c:tx>
            <c:strRef>
              <c:f>QSTN_1!$K$4:$K$5</c:f>
              <c:strCache>
                <c:ptCount val="1"/>
                <c:pt idx="0">
                  <c:v>Low Fat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QSTN_1!$J$6:$J$16</c:f>
              <c:multiLvlStrCache>
                <c:ptCount val="7"/>
                <c:lvl>
                  <c:pt idx="0">
                    <c:v>Supermarket Type1</c:v>
                  </c:pt>
                  <c:pt idx="1">
                    <c:v>Grocery Store</c:v>
                  </c:pt>
                  <c:pt idx="2">
                    <c:v>Supermarket Type1</c:v>
                  </c:pt>
                  <c:pt idx="3">
                    <c:v>Supermarket Type1</c:v>
                  </c:pt>
                  <c:pt idx="4">
                    <c:v>Supermarket Type2</c:v>
                  </c:pt>
                  <c:pt idx="5">
                    <c:v>Grocery Store</c:v>
                  </c:pt>
                  <c:pt idx="6">
                    <c:v>Supermarket Type3</c:v>
                  </c:pt>
                </c:lvl>
                <c:lvl>
                  <c:pt idx="0">
                    <c:v>Tier 1</c:v>
                  </c:pt>
                  <c:pt idx="2">
                    <c:v>Tier 2</c:v>
                  </c:pt>
                  <c:pt idx="3">
                    <c:v>Tier 3</c:v>
                  </c:pt>
                </c:lvl>
              </c:multiLvlStrCache>
            </c:multiLvlStrRef>
          </c:cat>
          <c:val>
            <c:numRef>
              <c:f>QSTN_1!$K$6:$K$16</c:f>
              <c:numCache>
                <c:formatCode>General</c:formatCode>
                <c:ptCount val="7"/>
                <c:pt idx="0">
                  <c:v>19445</c:v>
                </c:pt>
                <c:pt idx="1">
                  <c:v>6</c:v>
                </c:pt>
                <c:pt idx="2">
                  <c:v>29356</c:v>
                </c:pt>
                <c:pt idx="3">
                  <c:v>9691</c:v>
                </c:pt>
                <c:pt idx="4">
                  <c:v>8358</c:v>
                </c:pt>
                <c:pt idx="5">
                  <c:v>869</c:v>
                </c:pt>
                <c:pt idx="6">
                  <c:v>141</c:v>
                </c:pt>
              </c:numCache>
            </c:numRef>
          </c:val>
          <c:extLst>
            <c:ext xmlns:c16="http://schemas.microsoft.com/office/drawing/2014/chart" uri="{C3380CC4-5D6E-409C-BE32-E72D297353CC}">
              <c16:uniqueId val="{00000000-9164-4509-82DE-560BA781270E}"/>
            </c:ext>
          </c:extLst>
        </c:ser>
        <c:ser>
          <c:idx val="1"/>
          <c:order val="1"/>
          <c:tx>
            <c:strRef>
              <c:f>QSTN_1!$L$4:$L$5</c:f>
              <c:strCache>
                <c:ptCount val="1"/>
                <c:pt idx="0">
                  <c:v>Regular</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QSTN_1!$J$6:$J$16</c:f>
              <c:multiLvlStrCache>
                <c:ptCount val="7"/>
                <c:lvl>
                  <c:pt idx="0">
                    <c:v>Supermarket Type1</c:v>
                  </c:pt>
                  <c:pt idx="1">
                    <c:v>Grocery Store</c:v>
                  </c:pt>
                  <c:pt idx="2">
                    <c:v>Supermarket Type1</c:v>
                  </c:pt>
                  <c:pt idx="3">
                    <c:v>Supermarket Type1</c:v>
                  </c:pt>
                  <c:pt idx="4">
                    <c:v>Supermarket Type2</c:v>
                  </c:pt>
                  <c:pt idx="5">
                    <c:v>Grocery Store</c:v>
                  </c:pt>
                  <c:pt idx="6">
                    <c:v>Supermarket Type3</c:v>
                  </c:pt>
                </c:lvl>
                <c:lvl>
                  <c:pt idx="0">
                    <c:v>Tier 1</c:v>
                  </c:pt>
                  <c:pt idx="2">
                    <c:v>Tier 2</c:v>
                  </c:pt>
                  <c:pt idx="3">
                    <c:v>Tier 3</c:v>
                  </c:pt>
                </c:lvl>
              </c:multiLvlStrCache>
            </c:multiLvlStrRef>
          </c:cat>
          <c:val>
            <c:numRef>
              <c:f>QSTN_1!$L$6:$L$16</c:f>
              <c:numCache>
                <c:formatCode>General</c:formatCode>
                <c:ptCount val="7"/>
                <c:pt idx="0">
                  <c:v>11081</c:v>
                </c:pt>
                <c:pt idx="1">
                  <c:v>5</c:v>
                </c:pt>
                <c:pt idx="2">
                  <c:v>16317</c:v>
                </c:pt>
                <c:pt idx="3">
                  <c:v>5219</c:v>
                </c:pt>
                <c:pt idx="4">
                  <c:v>4501</c:v>
                </c:pt>
                <c:pt idx="5">
                  <c:v>454</c:v>
                </c:pt>
              </c:numCache>
            </c:numRef>
          </c:val>
          <c:extLst>
            <c:ext xmlns:c16="http://schemas.microsoft.com/office/drawing/2014/chart" uri="{C3380CC4-5D6E-409C-BE32-E72D297353CC}">
              <c16:uniqueId val="{00000001-9164-4509-82DE-560BA781270E}"/>
            </c:ext>
          </c:extLst>
        </c:ser>
        <c:dLbls>
          <c:showLegendKey val="0"/>
          <c:showVal val="0"/>
          <c:showCatName val="0"/>
          <c:showSerName val="0"/>
          <c:showPercent val="0"/>
          <c:showBubbleSize val="0"/>
        </c:dLbls>
        <c:gapWidth val="100"/>
        <c:overlap val="-24"/>
        <c:axId val="1871500368"/>
        <c:axId val="1871502864"/>
      </c:barChart>
      <c:catAx>
        <c:axId val="1871500368"/>
        <c:scaling>
          <c:orientation val="minMax"/>
        </c:scaling>
        <c:delete val="0"/>
        <c:axPos val="b"/>
        <c:title>
          <c:tx>
            <c:rich>
              <a:bodyPr rot="0" spcFirstLastPara="1" vertOverflow="ellipsis" vert="horz" wrap="square" anchor="ctr" anchorCtr="1"/>
              <a:lstStyle/>
              <a:p>
                <a:pPr>
                  <a:defRPr sz="900" b="1" i="0" u="none" strike="noStrike" kern="1200" baseline="0">
                    <a:ln>
                      <a:noFill/>
                    </a:ln>
                    <a:solidFill>
                      <a:schemeClr val="tx1">
                        <a:lumMod val="65000"/>
                        <a:lumOff val="35000"/>
                      </a:schemeClr>
                    </a:solidFill>
                    <a:latin typeface="+mn-lt"/>
                    <a:ea typeface="+mn-ea"/>
                    <a:cs typeface="+mn-cs"/>
                  </a:defRPr>
                </a:pPr>
                <a:r>
                  <a:rPr lang="en-US" b="1" dirty="0"/>
                  <a:t>Outlet</a:t>
                </a:r>
                <a:r>
                  <a:rPr lang="en-US" b="1" baseline="0" dirty="0"/>
                  <a:t> Types with their Locations</a:t>
                </a:r>
                <a:endParaRPr lang="en-US" b="1" dirty="0"/>
              </a:p>
            </c:rich>
          </c:tx>
          <c:layout>
            <c:manualLayout>
              <c:xMode val="edge"/>
              <c:yMode val="edge"/>
              <c:x val="0.34294165359461654"/>
              <c:y val="0.92217975397152319"/>
            </c:manualLayout>
          </c:layout>
          <c:overlay val="0"/>
          <c:spPr>
            <a:noFill/>
            <a:ln>
              <a:noFill/>
            </a:ln>
            <a:effectLst/>
          </c:spPr>
          <c:txPr>
            <a:bodyPr rot="0" spcFirstLastPara="1" vertOverflow="ellipsis" vert="horz" wrap="square" anchor="ctr" anchorCtr="1"/>
            <a:lstStyle/>
            <a:p>
              <a:pPr>
                <a:defRPr sz="900" b="1" i="0" u="none" strike="noStrike" kern="1200" baseline="0">
                  <a:ln>
                    <a:noFill/>
                  </a:ln>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1871502864"/>
        <c:crosses val="autoZero"/>
        <c:auto val="1"/>
        <c:lblAlgn val="ctr"/>
        <c:lblOffset val="100"/>
        <c:noMultiLvlLbl val="0"/>
      </c:catAx>
      <c:valAx>
        <c:axId val="18715028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crossAx val="1871500368"/>
        <c:crosses val="autoZero"/>
        <c:crossBetween val="between"/>
      </c:valAx>
      <c:spPr>
        <a:noFill/>
        <a:ln>
          <a:noFill/>
        </a:ln>
        <a:effectLst/>
      </c:spPr>
    </c:plotArea>
    <c:legend>
      <c:legendPos val="r"/>
      <c:layout>
        <c:manualLayout>
          <c:xMode val="edge"/>
          <c:yMode val="edge"/>
          <c:x val="0.83373411263102681"/>
          <c:y val="0.15573329525068608"/>
          <c:w val="9.3082134006476427E-2"/>
          <c:h val="9.4226176036261627E-2"/>
        </c:manualLayout>
      </c:layout>
      <c:overlay val="0"/>
      <c:spPr>
        <a:noFill/>
        <a:ln>
          <a:noFill/>
        </a:ln>
        <a:effectLst/>
      </c:spPr>
      <c:txPr>
        <a:bodyPr rot="0" spcFirstLastPara="1" vertOverflow="ellipsis" vert="horz" wrap="square" anchor="ctr" anchorCtr="1"/>
        <a:lstStyle/>
        <a:p>
          <a:pPr>
            <a:defRPr sz="900" b="0" i="0" u="none" strike="noStrike" kern="1200" baseline="0">
              <a:ln>
                <a:noFill/>
              </a:ln>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n>
            <a:noFill/>
          </a:ln>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[QSTN_8.3.xlsx]QSTN_8.3!PivotTable5</c:name>
    <c:fmtId val="3"/>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r>
              <a:rPr lang="en-US" sz="1200" b="1" i="0" baseline="0" dirty="0">
                <a:effectLst/>
              </a:rPr>
              <a:t>Average Price of items at Location Tier 3 for Supermarket Type 2</a:t>
            </a:r>
            <a:endParaRPr lang="en-US" sz="1200"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lumMod val="65000"/>
                    <a:lumOff val="35000"/>
                  </a:sysClr>
                </a:solidFill>
              </a:defRPr>
            </a:pPr>
            <a:endParaRPr lang="en-US" b="1"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366896150708245"/>
          <c:y val="0.20795813651897788"/>
          <c:w val="0.84651020717507364"/>
          <c:h val="0.42264290991484749"/>
        </c:manualLayout>
      </c:layout>
      <c:barChart>
        <c:barDir val="col"/>
        <c:grouping val="clustered"/>
        <c:varyColors val="0"/>
        <c:ser>
          <c:idx val="0"/>
          <c:order val="0"/>
          <c:tx>
            <c:strRef>
              <c:f>QSTN_8.3!$Q$6</c:f>
              <c:strCache>
                <c:ptCount val="1"/>
                <c:pt idx="0">
                  <c:v>Total</c:v>
                </c:pt>
              </c:strCache>
            </c:strRef>
          </c:tx>
          <c:spPr>
            <a:solidFill>
              <a:schemeClr val="accent1"/>
            </a:solidFill>
            <a:ln>
              <a:noFill/>
            </a:ln>
            <a:effectLst/>
          </c:spPr>
          <c:invertIfNegative val="0"/>
          <c:cat>
            <c:strRef>
              <c:f>QSTN_8.3!$P$7:$P$23</c:f>
              <c:strCache>
                <c:ptCount val="16"/>
                <c:pt idx="0">
                  <c:v>Hard Drinks</c:v>
                </c:pt>
                <c:pt idx="1">
                  <c:v>Seafood</c:v>
                </c:pt>
                <c:pt idx="2">
                  <c:v>Starchy Foods</c:v>
                </c:pt>
                <c:pt idx="3">
                  <c:v>Snack Foods</c:v>
                </c:pt>
                <c:pt idx="4">
                  <c:v>Household</c:v>
                </c:pt>
                <c:pt idx="5">
                  <c:v>Dairy</c:v>
                </c:pt>
                <c:pt idx="6">
                  <c:v>Frozen Foods</c:v>
                </c:pt>
                <c:pt idx="7">
                  <c:v>Fruits and Vegetables</c:v>
                </c:pt>
                <c:pt idx="8">
                  <c:v>Canned</c:v>
                </c:pt>
                <c:pt idx="9">
                  <c:v>Meat</c:v>
                </c:pt>
                <c:pt idx="10">
                  <c:v>Soft Drinks</c:v>
                </c:pt>
                <c:pt idx="11">
                  <c:v>Breads</c:v>
                </c:pt>
                <c:pt idx="12">
                  <c:v>Breakfast</c:v>
                </c:pt>
                <c:pt idx="13">
                  <c:v>Others</c:v>
                </c:pt>
                <c:pt idx="14">
                  <c:v>Health and Hygiene</c:v>
                </c:pt>
                <c:pt idx="15">
                  <c:v>Baking Goods</c:v>
                </c:pt>
              </c:strCache>
            </c:strRef>
          </c:cat>
          <c:val>
            <c:numRef>
              <c:f>QSTN_8.3!$Q$7:$Q$23</c:f>
              <c:numCache>
                <c:formatCode>General</c:formatCode>
                <c:ptCount val="16"/>
                <c:pt idx="0">
                  <c:v>164.05099999999999</c:v>
                </c:pt>
                <c:pt idx="1">
                  <c:v>155.71199999999999</c:v>
                </c:pt>
                <c:pt idx="2">
                  <c:v>151.78700000000001</c:v>
                </c:pt>
                <c:pt idx="3">
                  <c:v>151.54</c:v>
                </c:pt>
                <c:pt idx="4">
                  <c:v>149.94399999999999</c:v>
                </c:pt>
                <c:pt idx="5">
                  <c:v>145.739</c:v>
                </c:pt>
                <c:pt idx="6">
                  <c:v>144.06200000000001</c:v>
                </c:pt>
                <c:pt idx="7">
                  <c:v>140.49799999999999</c:v>
                </c:pt>
                <c:pt idx="8">
                  <c:v>139.13399999999999</c:v>
                </c:pt>
                <c:pt idx="9">
                  <c:v>138.38999999999999</c:v>
                </c:pt>
                <c:pt idx="10">
                  <c:v>136.73099999999999</c:v>
                </c:pt>
                <c:pt idx="11">
                  <c:v>131.089</c:v>
                </c:pt>
                <c:pt idx="12">
                  <c:v>129.38399999999999</c:v>
                </c:pt>
                <c:pt idx="13">
                  <c:v>127.813</c:v>
                </c:pt>
                <c:pt idx="14">
                  <c:v>126.55</c:v>
                </c:pt>
                <c:pt idx="15">
                  <c:v>126.38500000000001</c:v>
                </c:pt>
              </c:numCache>
            </c:numRef>
          </c:val>
          <c:extLst>
            <c:ext xmlns:c16="http://schemas.microsoft.com/office/drawing/2014/chart" uri="{C3380CC4-5D6E-409C-BE32-E72D297353CC}">
              <c16:uniqueId val="{00000000-EE43-424B-B15A-FE87411B43E7}"/>
            </c:ext>
          </c:extLst>
        </c:ser>
        <c:dLbls>
          <c:showLegendKey val="0"/>
          <c:showVal val="0"/>
          <c:showCatName val="0"/>
          <c:showSerName val="0"/>
          <c:showPercent val="0"/>
          <c:showBubbleSize val="0"/>
        </c:dLbls>
        <c:gapWidth val="219"/>
        <c:overlap val="-27"/>
        <c:axId val="1280131679"/>
        <c:axId val="1587463807"/>
      </c:barChart>
      <c:catAx>
        <c:axId val="1280131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7463807"/>
        <c:crosses val="autoZero"/>
        <c:auto val="1"/>
        <c:lblAlgn val="ctr"/>
        <c:lblOffset val="100"/>
        <c:noMultiLvlLbl val="0"/>
      </c:catAx>
      <c:valAx>
        <c:axId val="15874638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0131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[QSTN_8.3.xlsx]QSTN_8.3!PivotTable6</c:name>
    <c:fmtId val="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i="0" baseline="0" dirty="0">
                <a:effectLst/>
              </a:rPr>
              <a:t>Average Price of items at Location Tier 3 for Supermarket Type 3</a:t>
            </a:r>
            <a:endParaRPr lang="en-US" sz="1200" b="1"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264216972878389E-2"/>
          <c:y val="0.22041666666666668"/>
          <c:w val="0.87413823272090985"/>
          <c:h val="0.62993000874890637"/>
        </c:manualLayout>
      </c:layout>
      <c:barChart>
        <c:barDir val="col"/>
        <c:grouping val="clustered"/>
        <c:varyColors val="0"/>
        <c:ser>
          <c:idx val="0"/>
          <c:order val="0"/>
          <c:tx>
            <c:strRef>
              <c:f>QSTN_8.3!$U$5</c:f>
              <c:strCache>
                <c:ptCount val="1"/>
                <c:pt idx="0">
                  <c:v>Total</c:v>
                </c:pt>
              </c:strCache>
            </c:strRef>
          </c:tx>
          <c:spPr>
            <a:solidFill>
              <a:schemeClr val="accent1"/>
            </a:solidFill>
            <a:ln>
              <a:noFill/>
            </a:ln>
            <a:effectLst/>
          </c:spPr>
          <c:invertIfNegative val="0"/>
          <c:cat>
            <c:strRef>
              <c:f>QSTN_8.3!$T$6:$T$11</c:f>
              <c:strCache>
                <c:ptCount val="5"/>
                <c:pt idx="0">
                  <c:v>Others</c:v>
                </c:pt>
                <c:pt idx="1">
                  <c:v>Health and Hygiene</c:v>
                </c:pt>
                <c:pt idx="2">
                  <c:v>Soft Drinks</c:v>
                </c:pt>
                <c:pt idx="3">
                  <c:v>Household</c:v>
                </c:pt>
                <c:pt idx="4">
                  <c:v>Starchy Foods</c:v>
                </c:pt>
              </c:strCache>
            </c:strRef>
          </c:cat>
          <c:val>
            <c:numRef>
              <c:f>QSTN_8.3!$U$6:$U$11</c:f>
              <c:numCache>
                <c:formatCode>General</c:formatCode>
                <c:ptCount val="5"/>
                <c:pt idx="0">
                  <c:v>184.661</c:v>
                </c:pt>
                <c:pt idx="1">
                  <c:v>182.96100000000001</c:v>
                </c:pt>
                <c:pt idx="2">
                  <c:v>176.90299999999999</c:v>
                </c:pt>
                <c:pt idx="3">
                  <c:v>111.754</c:v>
                </c:pt>
                <c:pt idx="4">
                  <c:v>37.616</c:v>
                </c:pt>
              </c:numCache>
            </c:numRef>
          </c:val>
          <c:extLst>
            <c:ext xmlns:c16="http://schemas.microsoft.com/office/drawing/2014/chart" uri="{C3380CC4-5D6E-409C-BE32-E72D297353CC}">
              <c16:uniqueId val="{00000000-A272-4C8F-B248-D4549B234EA4}"/>
            </c:ext>
          </c:extLst>
        </c:ser>
        <c:dLbls>
          <c:showLegendKey val="0"/>
          <c:showVal val="0"/>
          <c:showCatName val="0"/>
          <c:showSerName val="0"/>
          <c:showPercent val="0"/>
          <c:showBubbleSize val="0"/>
        </c:dLbls>
        <c:gapWidth val="219"/>
        <c:overlap val="-27"/>
        <c:axId val="1275313135"/>
        <c:axId val="1587456319"/>
      </c:barChart>
      <c:catAx>
        <c:axId val="1275313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7456319"/>
        <c:crosses val="autoZero"/>
        <c:auto val="1"/>
        <c:lblAlgn val="ctr"/>
        <c:lblOffset val="100"/>
        <c:noMultiLvlLbl val="0"/>
      </c:catAx>
      <c:valAx>
        <c:axId val="15874563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5313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[QSTN_9.xlsx]QSTN_9!PivotTable1</c:name>
    <c:fmtId val="3"/>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Number of Outlets at</a:t>
            </a:r>
            <a:r>
              <a:rPr lang="en-US" sz="1200" b="1" baseline="0"/>
              <a:t> all Locations</a:t>
            </a:r>
            <a:endParaRPr 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8381443786168767E-2"/>
          <c:y val="0.11210484467962603"/>
          <c:w val="0.90658927750544549"/>
          <c:h val="0.63582002952415639"/>
        </c:manualLayout>
      </c:layout>
      <c:barChart>
        <c:barDir val="col"/>
        <c:grouping val="clustered"/>
        <c:varyColors val="0"/>
        <c:ser>
          <c:idx val="0"/>
          <c:order val="0"/>
          <c:tx>
            <c:strRef>
              <c:f>QSTN_9!$J$7:$J$8</c:f>
              <c:strCache>
                <c:ptCount val="1"/>
                <c:pt idx="0">
                  <c:v>High</c:v>
                </c:pt>
              </c:strCache>
            </c:strRef>
          </c:tx>
          <c:spPr>
            <a:solidFill>
              <a:schemeClr val="accent1"/>
            </a:solidFill>
            <a:ln>
              <a:noFill/>
            </a:ln>
            <a:effectLst/>
          </c:spPr>
          <c:invertIfNegative val="0"/>
          <c:cat>
            <c:multiLvlStrRef>
              <c:f>QSTN_9!$I$9:$I$19</c:f>
              <c:multiLvlStrCache>
                <c:ptCount val="7"/>
                <c:lvl>
                  <c:pt idx="0">
                    <c:v>Grocery Store</c:v>
                  </c:pt>
                  <c:pt idx="1">
                    <c:v>Supermarket Type1</c:v>
                  </c:pt>
                  <c:pt idx="2">
                    <c:v>Supermarket Type1</c:v>
                  </c:pt>
                  <c:pt idx="3">
                    <c:v>Grocery Store</c:v>
                  </c:pt>
                  <c:pt idx="4">
                    <c:v>Supermarket Type1</c:v>
                  </c:pt>
                  <c:pt idx="5">
                    <c:v>Supermarket Type2</c:v>
                  </c:pt>
                  <c:pt idx="6">
                    <c:v>Supermarket Type3</c:v>
                  </c:pt>
                </c:lvl>
                <c:lvl>
                  <c:pt idx="0">
                    <c:v>Tier 1</c:v>
                  </c:pt>
                  <c:pt idx="2">
                    <c:v>Tier 2</c:v>
                  </c:pt>
                  <c:pt idx="3">
                    <c:v>Tier 3</c:v>
                  </c:pt>
                </c:lvl>
              </c:multiLvlStrCache>
            </c:multiLvlStrRef>
          </c:cat>
          <c:val>
            <c:numRef>
              <c:f>QSTN_9!$J$9:$J$19</c:f>
              <c:numCache>
                <c:formatCode>General</c:formatCode>
                <c:ptCount val="7"/>
                <c:pt idx="4">
                  <c:v>1</c:v>
                </c:pt>
              </c:numCache>
            </c:numRef>
          </c:val>
          <c:extLst>
            <c:ext xmlns:c16="http://schemas.microsoft.com/office/drawing/2014/chart" uri="{C3380CC4-5D6E-409C-BE32-E72D297353CC}">
              <c16:uniqueId val="{00000000-F981-4007-9E1E-33F022CD2E8F}"/>
            </c:ext>
          </c:extLst>
        </c:ser>
        <c:ser>
          <c:idx val="1"/>
          <c:order val="1"/>
          <c:tx>
            <c:strRef>
              <c:f>QSTN_9!$K$7:$K$8</c:f>
              <c:strCache>
                <c:ptCount val="1"/>
                <c:pt idx="0">
                  <c:v>Medium</c:v>
                </c:pt>
              </c:strCache>
            </c:strRef>
          </c:tx>
          <c:spPr>
            <a:solidFill>
              <a:schemeClr val="accent2"/>
            </a:solidFill>
            <a:ln>
              <a:noFill/>
            </a:ln>
            <a:effectLst/>
          </c:spPr>
          <c:invertIfNegative val="0"/>
          <c:cat>
            <c:multiLvlStrRef>
              <c:f>QSTN_9!$I$9:$I$19</c:f>
              <c:multiLvlStrCache>
                <c:ptCount val="7"/>
                <c:lvl>
                  <c:pt idx="0">
                    <c:v>Grocery Store</c:v>
                  </c:pt>
                  <c:pt idx="1">
                    <c:v>Supermarket Type1</c:v>
                  </c:pt>
                  <c:pt idx="2">
                    <c:v>Supermarket Type1</c:v>
                  </c:pt>
                  <c:pt idx="3">
                    <c:v>Grocery Store</c:v>
                  </c:pt>
                  <c:pt idx="4">
                    <c:v>Supermarket Type1</c:v>
                  </c:pt>
                  <c:pt idx="5">
                    <c:v>Supermarket Type2</c:v>
                  </c:pt>
                  <c:pt idx="6">
                    <c:v>Supermarket Type3</c:v>
                  </c:pt>
                </c:lvl>
                <c:lvl>
                  <c:pt idx="0">
                    <c:v>Tier 1</c:v>
                  </c:pt>
                  <c:pt idx="2">
                    <c:v>Tier 2</c:v>
                  </c:pt>
                  <c:pt idx="3">
                    <c:v>Tier 3</c:v>
                  </c:pt>
                </c:lvl>
              </c:multiLvlStrCache>
            </c:multiLvlStrRef>
          </c:cat>
          <c:val>
            <c:numRef>
              <c:f>QSTN_9!$K$9:$K$19</c:f>
              <c:numCache>
                <c:formatCode>General</c:formatCode>
                <c:ptCount val="7"/>
                <c:pt idx="1">
                  <c:v>1</c:v>
                </c:pt>
                <c:pt idx="2">
                  <c:v>2</c:v>
                </c:pt>
                <c:pt idx="3">
                  <c:v>1</c:v>
                </c:pt>
                <c:pt idx="5">
                  <c:v>1</c:v>
                </c:pt>
                <c:pt idx="6">
                  <c:v>1</c:v>
                </c:pt>
              </c:numCache>
            </c:numRef>
          </c:val>
          <c:extLst>
            <c:ext xmlns:c16="http://schemas.microsoft.com/office/drawing/2014/chart" uri="{C3380CC4-5D6E-409C-BE32-E72D297353CC}">
              <c16:uniqueId val="{00000001-F981-4007-9E1E-33F022CD2E8F}"/>
            </c:ext>
          </c:extLst>
        </c:ser>
        <c:ser>
          <c:idx val="2"/>
          <c:order val="2"/>
          <c:tx>
            <c:strRef>
              <c:f>QSTN_9!$L$7:$L$8</c:f>
              <c:strCache>
                <c:ptCount val="1"/>
                <c:pt idx="0">
                  <c:v>Small</c:v>
                </c:pt>
              </c:strCache>
            </c:strRef>
          </c:tx>
          <c:spPr>
            <a:solidFill>
              <a:schemeClr val="accent3"/>
            </a:solidFill>
            <a:ln>
              <a:noFill/>
            </a:ln>
            <a:effectLst/>
          </c:spPr>
          <c:invertIfNegative val="0"/>
          <c:cat>
            <c:multiLvlStrRef>
              <c:f>QSTN_9!$I$9:$I$19</c:f>
              <c:multiLvlStrCache>
                <c:ptCount val="7"/>
                <c:lvl>
                  <c:pt idx="0">
                    <c:v>Grocery Store</c:v>
                  </c:pt>
                  <c:pt idx="1">
                    <c:v>Supermarket Type1</c:v>
                  </c:pt>
                  <c:pt idx="2">
                    <c:v>Supermarket Type1</c:v>
                  </c:pt>
                  <c:pt idx="3">
                    <c:v>Grocery Store</c:v>
                  </c:pt>
                  <c:pt idx="4">
                    <c:v>Supermarket Type1</c:v>
                  </c:pt>
                  <c:pt idx="5">
                    <c:v>Supermarket Type2</c:v>
                  </c:pt>
                  <c:pt idx="6">
                    <c:v>Supermarket Type3</c:v>
                  </c:pt>
                </c:lvl>
                <c:lvl>
                  <c:pt idx="0">
                    <c:v>Tier 1</c:v>
                  </c:pt>
                  <c:pt idx="2">
                    <c:v>Tier 2</c:v>
                  </c:pt>
                  <c:pt idx="3">
                    <c:v>Tier 3</c:v>
                  </c:pt>
                </c:lvl>
              </c:multiLvlStrCache>
            </c:multiLvlStrRef>
          </c:cat>
          <c:val>
            <c:numRef>
              <c:f>QSTN_9!$L$9:$L$19</c:f>
              <c:numCache>
                <c:formatCode>General</c:formatCode>
                <c:ptCount val="7"/>
                <c:pt idx="0">
                  <c:v>1</c:v>
                </c:pt>
                <c:pt idx="1">
                  <c:v>1</c:v>
                </c:pt>
                <c:pt idx="2">
                  <c:v>1</c:v>
                </c:pt>
              </c:numCache>
            </c:numRef>
          </c:val>
          <c:extLst>
            <c:ext xmlns:c16="http://schemas.microsoft.com/office/drawing/2014/chart" uri="{C3380CC4-5D6E-409C-BE32-E72D297353CC}">
              <c16:uniqueId val="{00000002-F981-4007-9E1E-33F022CD2E8F}"/>
            </c:ext>
          </c:extLst>
        </c:ser>
        <c:dLbls>
          <c:showLegendKey val="0"/>
          <c:showVal val="0"/>
          <c:showCatName val="0"/>
          <c:showSerName val="0"/>
          <c:showPercent val="0"/>
          <c:showBubbleSize val="0"/>
        </c:dLbls>
        <c:gapWidth val="219"/>
        <c:overlap val="-27"/>
        <c:axId val="1651802863"/>
        <c:axId val="1651779983"/>
      </c:barChart>
      <c:catAx>
        <c:axId val="1651802863"/>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Outlet Types with Locations</a:t>
                </a:r>
              </a:p>
            </c:rich>
          </c:tx>
          <c:layout>
            <c:manualLayout>
              <c:xMode val="edge"/>
              <c:yMode val="edge"/>
              <c:x val="0.34956157121191944"/>
              <c:y val="0.92235284669559214"/>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779983"/>
        <c:crosses val="autoZero"/>
        <c:auto val="1"/>
        <c:lblAlgn val="ctr"/>
        <c:lblOffset val="100"/>
        <c:noMultiLvlLbl val="0"/>
      </c:catAx>
      <c:valAx>
        <c:axId val="16517799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1802863"/>
        <c:crosses val="autoZero"/>
        <c:crossBetween val="between"/>
      </c:valAx>
      <c:spPr>
        <a:noFill/>
        <a:ln>
          <a:noFill/>
        </a:ln>
        <a:effectLst/>
      </c:spPr>
    </c:plotArea>
    <c:legend>
      <c:legendPos val="r"/>
      <c:layout>
        <c:manualLayout>
          <c:xMode val="edge"/>
          <c:yMode val="edge"/>
          <c:x val="0.77727766010920984"/>
          <c:y val="0.1135579934883387"/>
          <c:w val="0.10268607983227575"/>
          <c:h val="0.158676281084637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[QSTN_2.xlsx]QSTN_2!PivotTable1</c:name>
    <c:fmtId val="5"/>
  </c:pivotSource>
  <c:chart>
    <c:title>
      <c:tx>
        <c:rich>
          <a:bodyPr rot="0" spcFirstLastPara="1" vertOverflow="ellipsis" vert="horz" wrap="square" anchor="ctr" anchorCtr="1"/>
          <a:lstStyle/>
          <a:p>
            <a:pPr>
              <a:defRPr sz="1400" b="0" i="0" u="none" strike="noStrike" kern="1200" spc="0" baseline="0">
                <a:ln>
                  <a:noFill/>
                </a:ln>
                <a:solidFill>
                  <a:schemeClr val="tx1"/>
                </a:solidFill>
                <a:latin typeface="+mn-lt"/>
                <a:ea typeface="+mn-ea"/>
                <a:cs typeface="+mn-cs"/>
              </a:defRPr>
            </a:pPr>
            <a:r>
              <a:rPr lang="en-US"/>
              <a:t>Maximum Number of Items sold by Outlet Type</a:t>
            </a:r>
          </a:p>
        </c:rich>
      </c:tx>
      <c:layout>
        <c:manualLayout>
          <c:xMode val="edge"/>
          <c:yMode val="edge"/>
          <c:x val="0.1555966505860544"/>
          <c:y val="1.977356414601298E-2"/>
        </c:manualLayout>
      </c:layout>
      <c:overlay val="0"/>
      <c:spPr>
        <a:noFill/>
        <a:ln>
          <a:noFill/>
        </a:ln>
        <a:effectLst/>
      </c:spPr>
      <c:txPr>
        <a:bodyPr rot="0" spcFirstLastPara="1" vertOverflow="ellipsis" vert="horz" wrap="square" anchor="ctr" anchorCtr="1"/>
        <a:lstStyle/>
        <a:p>
          <a:pPr>
            <a:defRPr sz="1400" b="0" i="0" u="none" strike="noStrike" kern="1200" spc="0" baseline="0">
              <a:ln>
                <a:noFill/>
              </a:ln>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4965257643844849E-2"/>
          <c:y val="0.10643035968872409"/>
          <c:w val="0.91772166244311393"/>
          <c:h val="0.55532244597339053"/>
        </c:manualLayout>
      </c:layout>
      <c:barChart>
        <c:barDir val="col"/>
        <c:grouping val="clustered"/>
        <c:varyColors val="0"/>
        <c:ser>
          <c:idx val="0"/>
          <c:order val="0"/>
          <c:tx>
            <c:strRef>
              <c:f>QSTN_2!$I$4:$I$5</c:f>
              <c:strCache>
                <c:ptCount val="1"/>
                <c:pt idx="0">
                  <c:v>High</c:v>
                </c:pt>
              </c:strCache>
            </c:strRef>
          </c:tx>
          <c:spPr>
            <a:solidFill>
              <a:schemeClr val="accent1"/>
            </a:solidFill>
            <a:ln>
              <a:noFill/>
            </a:ln>
            <a:effectLst/>
          </c:spPr>
          <c:invertIfNegative val="0"/>
          <c:cat>
            <c:multiLvlStrRef>
              <c:f>QSTN_2!$H$6:$H$16</c:f>
              <c:multiLvlStrCache>
                <c:ptCount val="6"/>
                <c:lvl>
                  <c:pt idx="0">
                    <c:v>Dairy</c:v>
                  </c:pt>
                  <c:pt idx="1">
                    <c:v>Household</c:v>
                  </c:pt>
                  <c:pt idx="2">
                    <c:v>Fruits and Vegetables</c:v>
                  </c:pt>
                  <c:pt idx="3">
                    <c:v>Household</c:v>
                  </c:pt>
                  <c:pt idx="4">
                    <c:v>Starchy Foods</c:v>
                  </c:pt>
                  <c:pt idx="5">
                    <c:v>Soft Drinks</c:v>
                  </c:pt>
                </c:lvl>
                <c:lvl>
                  <c:pt idx="0">
                    <c:v>Supermarket Type1</c:v>
                  </c:pt>
                  <c:pt idx="2">
                    <c:v>Grocery Store</c:v>
                  </c:pt>
                  <c:pt idx="4">
                    <c:v>Supermarket Type3</c:v>
                  </c:pt>
                  <c:pt idx="5">
                    <c:v>Supermarket Type2</c:v>
                  </c:pt>
                </c:lvl>
              </c:multiLvlStrCache>
            </c:multiLvlStrRef>
          </c:cat>
          <c:val>
            <c:numRef>
              <c:f>QSTN_2!$I$6:$I$16</c:f>
              <c:numCache>
                <c:formatCode>General</c:formatCode>
                <c:ptCount val="6"/>
                <c:pt idx="1">
                  <c:v>49</c:v>
                </c:pt>
              </c:numCache>
            </c:numRef>
          </c:val>
          <c:extLst>
            <c:ext xmlns:c16="http://schemas.microsoft.com/office/drawing/2014/chart" uri="{C3380CC4-5D6E-409C-BE32-E72D297353CC}">
              <c16:uniqueId val="{00000000-AA7D-4363-A3F1-7ABE455F7474}"/>
            </c:ext>
          </c:extLst>
        </c:ser>
        <c:ser>
          <c:idx val="1"/>
          <c:order val="1"/>
          <c:tx>
            <c:strRef>
              <c:f>QSTN_2!$J$4:$J$5</c:f>
              <c:strCache>
                <c:ptCount val="1"/>
                <c:pt idx="0">
                  <c:v>Medium</c:v>
                </c:pt>
              </c:strCache>
            </c:strRef>
          </c:tx>
          <c:spPr>
            <a:solidFill>
              <a:schemeClr val="accent2"/>
            </a:solidFill>
            <a:ln>
              <a:noFill/>
            </a:ln>
            <a:effectLst/>
          </c:spPr>
          <c:invertIfNegative val="0"/>
          <c:cat>
            <c:multiLvlStrRef>
              <c:f>QSTN_2!$H$6:$H$16</c:f>
              <c:multiLvlStrCache>
                <c:ptCount val="6"/>
                <c:lvl>
                  <c:pt idx="0">
                    <c:v>Dairy</c:v>
                  </c:pt>
                  <c:pt idx="1">
                    <c:v>Household</c:v>
                  </c:pt>
                  <c:pt idx="2">
                    <c:v>Fruits and Vegetables</c:v>
                  </c:pt>
                  <c:pt idx="3">
                    <c:v>Household</c:v>
                  </c:pt>
                  <c:pt idx="4">
                    <c:v>Starchy Foods</c:v>
                  </c:pt>
                  <c:pt idx="5">
                    <c:v>Soft Drinks</c:v>
                  </c:pt>
                </c:lvl>
                <c:lvl>
                  <c:pt idx="0">
                    <c:v>Supermarket Type1</c:v>
                  </c:pt>
                  <c:pt idx="2">
                    <c:v>Grocery Store</c:v>
                  </c:pt>
                  <c:pt idx="4">
                    <c:v>Supermarket Type3</c:v>
                  </c:pt>
                  <c:pt idx="5">
                    <c:v>Supermarket Type2</c:v>
                  </c:pt>
                </c:lvl>
              </c:multiLvlStrCache>
            </c:multiLvlStrRef>
          </c:cat>
          <c:val>
            <c:numRef>
              <c:f>QSTN_2!$J$6:$J$16</c:f>
              <c:numCache>
                <c:formatCode>General</c:formatCode>
                <c:ptCount val="6"/>
                <c:pt idx="0">
                  <c:v>45</c:v>
                </c:pt>
                <c:pt idx="2">
                  <c:v>8</c:v>
                </c:pt>
                <c:pt idx="4">
                  <c:v>37</c:v>
                </c:pt>
                <c:pt idx="5">
                  <c:v>38</c:v>
                </c:pt>
              </c:numCache>
            </c:numRef>
          </c:val>
          <c:extLst>
            <c:ext xmlns:c16="http://schemas.microsoft.com/office/drawing/2014/chart" uri="{C3380CC4-5D6E-409C-BE32-E72D297353CC}">
              <c16:uniqueId val="{00000001-AA7D-4363-A3F1-7ABE455F7474}"/>
            </c:ext>
          </c:extLst>
        </c:ser>
        <c:ser>
          <c:idx val="2"/>
          <c:order val="2"/>
          <c:tx>
            <c:strRef>
              <c:f>QSTN_2!$K$4:$K$5</c:f>
              <c:strCache>
                <c:ptCount val="1"/>
                <c:pt idx="0">
                  <c:v>Small</c:v>
                </c:pt>
              </c:strCache>
            </c:strRef>
          </c:tx>
          <c:spPr>
            <a:solidFill>
              <a:schemeClr val="accent3"/>
            </a:solidFill>
            <a:ln>
              <a:noFill/>
            </a:ln>
            <a:effectLst/>
          </c:spPr>
          <c:invertIfNegative val="0"/>
          <c:cat>
            <c:multiLvlStrRef>
              <c:f>QSTN_2!$H$6:$H$16</c:f>
              <c:multiLvlStrCache>
                <c:ptCount val="6"/>
                <c:lvl>
                  <c:pt idx="0">
                    <c:v>Dairy</c:v>
                  </c:pt>
                  <c:pt idx="1">
                    <c:v>Household</c:v>
                  </c:pt>
                  <c:pt idx="2">
                    <c:v>Fruits and Vegetables</c:v>
                  </c:pt>
                  <c:pt idx="3">
                    <c:v>Household</c:v>
                  </c:pt>
                  <c:pt idx="4">
                    <c:v>Starchy Foods</c:v>
                  </c:pt>
                  <c:pt idx="5">
                    <c:v>Soft Drinks</c:v>
                  </c:pt>
                </c:lvl>
                <c:lvl>
                  <c:pt idx="0">
                    <c:v>Supermarket Type1</c:v>
                  </c:pt>
                  <c:pt idx="2">
                    <c:v>Grocery Store</c:v>
                  </c:pt>
                  <c:pt idx="4">
                    <c:v>Supermarket Type3</c:v>
                  </c:pt>
                  <c:pt idx="5">
                    <c:v>Supermarket Type2</c:v>
                  </c:pt>
                </c:lvl>
              </c:multiLvlStrCache>
            </c:multiLvlStrRef>
          </c:cat>
          <c:val>
            <c:numRef>
              <c:f>QSTN_2!$K$6:$K$16</c:f>
              <c:numCache>
                <c:formatCode>General</c:formatCode>
                <c:ptCount val="6"/>
                <c:pt idx="0">
                  <c:v>44</c:v>
                </c:pt>
                <c:pt idx="3">
                  <c:v>3</c:v>
                </c:pt>
              </c:numCache>
            </c:numRef>
          </c:val>
          <c:extLst>
            <c:ext xmlns:c16="http://schemas.microsoft.com/office/drawing/2014/chart" uri="{C3380CC4-5D6E-409C-BE32-E72D297353CC}">
              <c16:uniqueId val="{00000002-AA7D-4363-A3F1-7ABE455F7474}"/>
            </c:ext>
          </c:extLst>
        </c:ser>
        <c:dLbls>
          <c:showLegendKey val="0"/>
          <c:showVal val="0"/>
          <c:showCatName val="0"/>
          <c:showSerName val="0"/>
          <c:showPercent val="0"/>
          <c:showBubbleSize val="0"/>
        </c:dLbls>
        <c:gapWidth val="219"/>
        <c:overlap val="-27"/>
        <c:axId val="1241992576"/>
        <c:axId val="1241982592"/>
      </c:barChart>
      <c:catAx>
        <c:axId val="1241992576"/>
        <c:scaling>
          <c:orientation val="minMax"/>
        </c:scaling>
        <c:delete val="0"/>
        <c:axPos val="b"/>
        <c:title>
          <c:tx>
            <c:rich>
              <a:bodyPr rot="0" spcFirstLastPara="1" vertOverflow="ellipsis" vert="horz" wrap="square" anchor="ctr" anchorCtr="1"/>
              <a:lstStyle/>
              <a:p>
                <a:pPr>
                  <a:defRPr sz="1000" b="0" i="0" u="none" strike="noStrike" kern="1200" baseline="0">
                    <a:ln>
                      <a:noFill/>
                    </a:ln>
                    <a:solidFill>
                      <a:schemeClr val="tx1"/>
                    </a:solidFill>
                    <a:latin typeface="+mn-lt"/>
                    <a:ea typeface="+mn-ea"/>
                    <a:cs typeface="+mn-cs"/>
                  </a:defRPr>
                </a:pPr>
                <a:r>
                  <a:rPr lang="en-US"/>
                  <a:t>Outlet Types with Items</a:t>
                </a:r>
              </a:p>
            </c:rich>
          </c:tx>
          <c:layout>
            <c:manualLayout>
              <c:xMode val="edge"/>
              <c:yMode val="edge"/>
              <c:x val="0.35034747710331227"/>
              <c:y val="0.89798478103134571"/>
            </c:manualLayout>
          </c:layout>
          <c:overlay val="0"/>
          <c:spPr>
            <a:noFill/>
            <a:ln>
              <a:noFill/>
            </a:ln>
            <a:effectLst/>
          </c:spPr>
          <c:txPr>
            <a:bodyPr rot="0" spcFirstLastPara="1" vertOverflow="ellipsis" vert="horz" wrap="square" anchor="ctr" anchorCtr="1"/>
            <a:lstStyle/>
            <a:p>
              <a:pPr>
                <a:defRPr sz="1000" b="0" i="0" u="none" strike="noStrike" kern="1200" baseline="0">
                  <a:ln>
                    <a:noFill/>
                  </a:ln>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1241982592"/>
        <c:crosses val="autoZero"/>
        <c:auto val="1"/>
        <c:lblAlgn val="ctr"/>
        <c:lblOffset val="100"/>
        <c:noMultiLvlLbl val="0"/>
      </c:catAx>
      <c:valAx>
        <c:axId val="12419825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crossAx val="1241992576"/>
        <c:crosses val="autoZero"/>
        <c:crossBetween val="between"/>
      </c:valAx>
      <c:spPr>
        <a:noFill/>
        <a:ln>
          <a:noFill/>
        </a:ln>
        <a:effectLst/>
      </c:spPr>
    </c:plotArea>
    <c:legend>
      <c:legendPos val="r"/>
      <c:layout>
        <c:manualLayout>
          <c:xMode val="edge"/>
          <c:yMode val="edge"/>
          <c:x val="0.8296065590798527"/>
          <c:y val="7.7774253180341507E-2"/>
          <c:w val="0.1036979369674647"/>
          <c:h val="0.17069851961112861"/>
        </c:manualLayout>
      </c:layout>
      <c:overlay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n>
            <a:noFill/>
          </a:ln>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[QSTN_4.xlsx]QSTN_4!PivotTable1</c:name>
    <c:fmtId val="3"/>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a:t>Sales by Outlet Location and Type</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105113053313892"/>
          <c:y val="0.10418057928249728"/>
          <c:w val="0.84417539340895065"/>
          <c:h val="0.45571482163182858"/>
        </c:manualLayout>
      </c:layout>
      <c:barChart>
        <c:barDir val="col"/>
        <c:grouping val="clustered"/>
        <c:varyColors val="0"/>
        <c:ser>
          <c:idx val="0"/>
          <c:order val="0"/>
          <c:tx>
            <c:strRef>
              <c:f>QSTN_4!$I$6:$I$7</c:f>
              <c:strCache>
                <c:ptCount val="1"/>
                <c:pt idx="0">
                  <c:v>High</c:v>
                </c:pt>
              </c:strCache>
            </c:strRef>
          </c:tx>
          <c:spPr>
            <a:solidFill>
              <a:schemeClr val="accent1"/>
            </a:solidFill>
            <a:ln>
              <a:noFill/>
            </a:ln>
            <a:effectLst/>
          </c:spPr>
          <c:invertIfNegative val="0"/>
          <c:cat>
            <c:multiLvlStrRef>
              <c:f>QSTN_4!$H$8:$H$18</c:f>
              <c:multiLvlStrCache>
                <c:ptCount val="7"/>
                <c:lvl>
                  <c:pt idx="0">
                    <c:v>Supermarket Type1</c:v>
                  </c:pt>
                  <c:pt idx="1">
                    <c:v>Grocery Store</c:v>
                  </c:pt>
                  <c:pt idx="2">
                    <c:v>Supermarket Type1</c:v>
                  </c:pt>
                  <c:pt idx="3">
                    <c:v>Supermarket Type1</c:v>
                  </c:pt>
                  <c:pt idx="4">
                    <c:v>Grocery Store</c:v>
                  </c:pt>
                  <c:pt idx="5">
                    <c:v>Supermarket Type3</c:v>
                  </c:pt>
                  <c:pt idx="6">
                    <c:v>Supermarket Type2</c:v>
                  </c:pt>
                </c:lvl>
                <c:lvl>
                  <c:pt idx="0">
                    <c:v>Tier 1</c:v>
                  </c:pt>
                  <c:pt idx="2">
                    <c:v>Tier 2</c:v>
                  </c:pt>
                  <c:pt idx="3">
                    <c:v>Tier 3</c:v>
                  </c:pt>
                </c:lvl>
              </c:multiLvlStrCache>
            </c:multiLvlStrRef>
          </c:cat>
          <c:val>
            <c:numRef>
              <c:f>QSTN_4!$I$8:$I$18</c:f>
              <c:numCache>
                <c:formatCode>General</c:formatCode>
                <c:ptCount val="7"/>
                <c:pt idx="3">
                  <c:v>2142663.5780000002</c:v>
                </c:pt>
              </c:numCache>
            </c:numRef>
          </c:val>
          <c:extLst>
            <c:ext xmlns:c16="http://schemas.microsoft.com/office/drawing/2014/chart" uri="{C3380CC4-5D6E-409C-BE32-E72D297353CC}">
              <c16:uniqueId val="{00000000-D6AB-46D6-ACCB-C0F700FDCE26}"/>
            </c:ext>
          </c:extLst>
        </c:ser>
        <c:ser>
          <c:idx val="1"/>
          <c:order val="1"/>
          <c:tx>
            <c:strRef>
              <c:f>QSTN_4!$J$6:$J$7</c:f>
              <c:strCache>
                <c:ptCount val="1"/>
                <c:pt idx="0">
                  <c:v>Medium</c:v>
                </c:pt>
              </c:strCache>
            </c:strRef>
          </c:tx>
          <c:spPr>
            <a:solidFill>
              <a:schemeClr val="accent2"/>
            </a:solidFill>
            <a:ln>
              <a:noFill/>
            </a:ln>
            <a:effectLst/>
          </c:spPr>
          <c:invertIfNegative val="0"/>
          <c:cat>
            <c:multiLvlStrRef>
              <c:f>QSTN_4!$H$8:$H$18</c:f>
              <c:multiLvlStrCache>
                <c:ptCount val="7"/>
                <c:lvl>
                  <c:pt idx="0">
                    <c:v>Supermarket Type1</c:v>
                  </c:pt>
                  <c:pt idx="1">
                    <c:v>Grocery Store</c:v>
                  </c:pt>
                  <c:pt idx="2">
                    <c:v>Supermarket Type1</c:v>
                  </c:pt>
                  <c:pt idx="3">
                    <c:v>Supermarket Type1</c:v>
                  </c:pt>
                  <c:pt idx="4">
                    <c:v>Grocery Store</c:v>
                  </c:pt>
                  <c:pt idx="5">
                    <c:v>Supermarket Type3</c:v>
                  </c:pt>
                  <c:pt idx="6">
                    <c:v>Supermarket Type2</c:v>
                  </c:pt>
                </c:lvl>
                <c:lvl>
                  <c:pt idx="0">
                    <c:v>Tier 1</c:v>
                  </c:pt>
                  <c:pt idx="2">
                    <c:v>Tier 2</c:v>
                  </c:pt>
                  <c:pt idx="3">
                    <c:v>Tier 3</c:v>
                  </c:pt>
                </c:lvl>
              </c:multiLvlStrCache>
            </c:multiLvlStrRef>
          </c:cat>
          <c:val>
            <c:numRef>
              <c:f>QSTN_4!$J$8:$J$18</c:f>
              <c:numCache>
                <c:formatCode>General</c:formatCode>
                <c:ptCount val="7"/>
                <c:pt idx="0">
                  <c:v>2183969.81</c:v>
                </c:pt>
                <c:pt idx="2">
                  <c:v>4204190.7709999997</c:v>
                </c:pt>
                <c:pt idx="4">
                  <c:v>188340.17199999999</c:v>
                </c:pt>
                <c:pt idx="5">
                  <c:v>19732.98</c:v>
                </c:pt>
                <c:pt idx="6">
                  <c:v>1851822.83</c:v>
                </c:pt>
              </c:numCache>
            </c:numRef>
          </c:val>
          <c:extLst>
            <c:ext xmlns:c16="http://schemas.microsoft.com/office/drawing/2014/chart" uri="{C3380CC4-5D6E-409C-BE32-E72D297353CC}">
              <c16:uniqueId val="{00000001-D6AB-46D6-ACCB-C0F700FDCE26}"/>
            </c:ext>
          </c:extLst>
        </c:ser>
        <c:ser>
          <c:idx val="2"/>
          <c:order val="2"/>
          <c:tx>
            <c:strRef>
              <c:f>QSTN_4!$K$6:$K$7</c:f>
              <c:strCache>
                <c:ptCount val="1"/>
                <c:pt idx="0">
                  <c:v>Small</c:v>
                </c:pt>
              </c:strCache>
            </c:strRef>
          </c:tx>
          <c:spPr>
            <a:solidFill>
              <a:schemeClr val="accent3"/>
            </a:solidFill>
            <a:ln>
              <a:noFill/>
            </a:ln>
            <a:effectLst/>
          </c:spPr>
          <c:invertIfNegative val="0"/>
          <c:cat>
            <c:multiLvlStrRef>
              <c:f>QSTN_4!$H$8:$H$18</c:f>
              <c:multiLvlStrCache>
                <c:ptCount val="7"/>
                <c:lvl>
                  <c:pt idx="0">
                    <c:v>Supermarket Type1</c:v>
                  </c:pt>
                  <c:pt idx="1">
                    <c:v>Grocery Store</c:v>
                  </c:pt>
                  <c:pt idx="2">
                    <c:v>Supermarket Type1</c:v>
                  </c:pt>
                  <c:pt idx="3">
                    <c:v>Supermarket Type1</c:v>
                  </c:pt>
                  <c:pt idx="4">
                    <c:v>Grocery Store</c:v>
                  </c:pt>
                  <c:pt idx="5">
                    <c:v>Supermarket Type3</c:v>
                  </c:pt>
                  <c:pt idx="6">
                    <c:v>Supermarket Type2</c:v>
                  </c:pt>
                </c:lvl>
                <c:lvl>
                  <c:pt idx="0">
                    <c:v>Tier 1</c:v>
                  </c:pt>
                  <c:pt idx="2">
                    <c:v>Tier 2</c:v>
                  </c:pt>
                  <c:pt idx="3">
                    <c:v>Tier 3</c:v>
                  </c:pt>
                </c:lvl>
              </c:multiLvlStrCache>
            </c:multiLvlStrRef>
          </c:cat>
          <c:val>
            <c:numRef>
              <c:f>QSTN_4!$K$8:$K$18</c:f>
              <c:numCache>
                <c:formatCode>General</c:formatCode>
                <c:ptCount val="7"/>
                <c:pt idx="0">
                  <c:v>2118395.1680000001</c:v>
                </c:pt>
                <c:pt idx="1">
                  <c:v>1926.825</c:v>
                </c:pt>
                <c:pt idx="2">
                  <c:v>2268122.9350000001</c:v>
                </c:pt>
              </c:numCache>
            </c:numRef>
          </c:val>
          <c:extLst>
            <c:ext xmlns:c16="http://schemas.microsoft.com/office/drawing/2014/chart" uri="{C3380CC4-5D6E-409C-BE32-E72D297353CC}">
              <c16:uniqueId val="{00000002-D6AB-46D6-ACCB-C0F700FDCE26}"/>
            </c:ext>
          </c:extLst>
        </c:ser>
        <c:dLbls>
          <c:showLegendKey val="0"/>
          <c:showVal val="0"/>
          <c:showCatName val="0"/>
          <c:showSerName val="0"/>
          <c:showPercent val="0"/>
          <c:showBubbleSize val="0"/>
        </c:dLbls>
        <c:gapWidth val="150"/>
        <c:axId val="201327039"/>
        <c:axId val="201320799"/>
      </c:barChart>
      <c:catAx>
        <c:axId val="201327039"/>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Outlet Type with Locations</a:t>
                </a:r>
              </a:p>
            </c:rich>
          </c:tx>
          <c:layout>
            <c:manualLayout>
              <c:xMode val="edge"/>
              <c:yMode val="edge"/>
              <c:x val="0.34182557150315129"/>
              <c:y val="0.92269031826824255"/>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320799"/>
        <c:crosses val="autoZero"/>
        <c:auto val="1"/>
        <c:lblAlgn val="ctr"/>
        <c:lblOffset val="100"/>
        <c:noMultiLvlLbl val="0"/>
      </c:catAx>
      <c:valAx>
        <c:axId val="2013207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327039"/>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layout>
        <c:manualLayout>
          <c:xMode val="edge"/>
          <c:yMode val="edge"/>
          <c:x val="0.68964436863491596"/>
          <c:y val="0.14398416873738157"/>
          <c:w val="0.11058144374464361"/>
          <c:h val="0.147460057850597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[QSTN_5.xlsx]QSTN_5!PivotTable9</c:name>
    <c:fmtId val="3"/>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a:t>Number of Outlets</a:t>
            </a:r>
            <a:r>
              <a:rPr lang="en-US" sz="1200" b="1" baseline="0" dirty="0"/>
              <a:t> according to Age of the Outlet</a:t>
            </a:r>
            <a:endParaRPr lang="en-US" sz="1200" b="1" dirty="0"/>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6361560981060178E-2"/>
          <c:y val="0.11132376602312698"/>
          <c:w val="0.86900093547598811"/>
          <c:h val="0.81629364183133302"/>
        </c:manualLayout>
      </c:layout>
      <c:barChart>
        <c:barDir val="col"/>
        <c:grouping val="clustered"/>
        <c:varyColors val="0"/>
        <c:ser>
          <c:idx val="0"/>
          <c:order val="0"/>
          <c:tx>
            <c:strRef>
              <c:f>QSTN_5!$H$8:$H$9</c:f>
              <c:strCache>
                <c:ptCount val="1"/>
                <c:pt idx="0">
                  <c:v>New</c:v>
                </c:pt>
              </c:strCache>
            </c:strRef>
          </c:tx>
          <c:spPr>
            <a:solidFill>
              <a:schemeClr val="accent1"/>
            </a:solidFill>
            <a:ln>
              <a:noFill/>
            </a:ln>
            <a:effectLst/>
          </c:spPr>
          <c:invertIfNegative val="0"/>
          <c:cat>
            <c:strRef>
              <c:f>QSTN_5!$G$10:$G$13</c:f>
              <c:strCache>
                <c:ptCount val="3"/>
                <c:pt idx="0">
                  <c:v>Tier 1</c:v>
                </c:pt>
                <c:pt idx="1">
                  <c:v>Tier 2</c:v>
                </c:pt>
                <c:pt idx="2">
                  <c:v>Tier 3</c:v>
                </c:pt>
              </c:strCache>
            </c:strRef>
          </c:cat>
          <c:val>
            <c:numRef>
              <c:f>QSTN_5!$H$10:$H$13</c:f>
              <c:numCache>
                <c:formatCode>General</c:formatCode>
                <c:ptCount val="3"/>
                <c:pt idx="1">
                  <c:v>1</c:v>
                </c:pt>
                <c:pt idx="2">
                  <c:v>1</c:v>
                </c:pt>
              </c:numCache>
            </c:numRef>
          </c:val>
          <c:extLst>
            <c:ext xmlns:c16="http://schemas.microsoft.com/office/drawing/2014/chart" uri="{C3380CC4-5D6E-409C-BE32-E72D297353CC}">
              <c16:uniqueId val="{00000000-1A22-4291-8EDB-59113DF9023D}"/>
            </c:ext>
          </c:extLst>
        </c:ser>
        <c:ser>
          <c:idx val="1"/>
          <c:order val="1"/>
          <c:tx>
            <c:strRef>
              <c:f>QSTN_5!$I$8:$I$9</c:f>
              <c:strCache>
                <c:ptCount val="1"/>
                <c:pt idx="0">
                  <c:v>Older</c:v>
                </c:pt>
              </c:strCache>
            </c:strRef>
          </c:tx>
          <c:spPr>
            <a:solidFill>
              <a:schemeClr val="accent2"/>
            </a:solidFill>
            <a:ln>
              <a:noFill/>
            </a:ln>
            <a:effectLst/>
          </c:spPr>
          <c:invertIfNegative val="0"/>
          <c:cat>
            <c:strRef>
              <c:f>QSTN_5!$G$10:$G$13</c:f>
              <c:strCache>
                <c:ptCount val="3"/>
                <c:pt idx="0">
                  <c:v>Tier 1</c:v>
                </c:pt>
                <c:pt idx="1">
                  <c:v>Tier 2</c:v>
                </c:pt>
                <c:pt idx="2">
                  <c:v>Tier 3</c:v>
                </c:pt>
              </c:strCache>
            </c:strRef>
          </c:cat>
          <c:val>
            <c:numRef>
              <c:f>QSTN_5!$I$10:$I$13</c:f>
              <c:numCache>
                <c:formatCode>General</c:formatCode>
                <c:ptCount val="3"/>
                <c:pt idx="0">
                  <c:v>2</c:v>
                </c:pt>
                <c:pt idx="1">
                  <c:v>2</c:v>
                </c:pt>
                <c:pt idx="2">
                  <c:v>1</c:v>
                </c:pt>
              </c:numCache>
            </c:numRef>
          </c:val>
          <c:extLst>
            <c:ext xmlns:c16="http://schemas.microsoft.com/office/drawing/2014/chart" uri="{C3380CC4-5D6E-409C-BE32-E72D297353CC}">
              <c16:uniqueId val="{00000001-1A22-4291-8EDB-59113DF9023D}"/>
            </c:ext>
          </c:extLst>
        </c:ser>
        <c:ser>
          <c:idx val="2"/>
          <c:order val="2"/>
          <c:tx>
            <c:strRef>
              <c:f>QSTN_5!$J$8:$J$9</c:f>
              <c:strCache>
                <c:ptCount val="1"/>
                <c:pt idx="0">
                  <c:v>Oldest</c:v>
                </c:pt>
              </c:strCache>
            </c:strRef>
          </c:tx>
          <c:spPr>
            <a:solidFill>
              <a:schemeClr val="accent3"/>
            </a:solidFill>
            <a:ln>
              <a:noFill/>
            </a:ln>
            <a:effectLst/>
          </c:spPr>
          <c:invertIfNegative val="0"/>
          <c:cat>
            <c:strRef>
              <c:f>QSTN_5!$G$10:$G$13</c:f>
              <c:strCache>
                <c:ptCount val="3"/>
                <c:pt idx="0">
                  <c:v>Tier 1</c:v>
                </c:pt>
                <c:pt idx="1">
                  <c:v>Tier 2</c:v>
                </c:pt>
                <c:pt idx="2">
                  <c:v>Tier 3</c:v>
                </c:pt>
              </c:strCache>
            </c:strRef>
          </c:cat>
          <c:val>
            <c:numRef>
              <c:f>QSTN_5!$J$10:$J$13</c:f>
              <c:numCache>
                <c:formatCode>General</c:formatCode>
                <c:ptCount val="3"/>
                <c:pt idx="0">
                  <c:v>1</c:v>
                </c:pt>
                <c:pt idx="2">
                  <c:v>2</c:v>
                </c:pt>
              </c:numCache>
            </c:numRef>
          </c:val>
          <c:extLst>
            <c:ext xmlns:c16="http://schemas.microsoft.com/office/drawing/2014/chart" uri="{C3380CC4-5D6E-409C-BE32-E72D297353CC}">
              <c16:uniqueId val="{00000002-1A22-4291-8EDB-59113DF9023D}"/>
            </c:ext>
          </c:extLst>
        </c:ser>
        <c:dLbls>
          <c:showLegendKey val="0"/>
          <c:showVal val="0"/>
          <c:showCatName val="0"/>
          <c:showSerName val="0"/>
          <c:showPercent val="0"/>
          <c:showBubbleSize val="0"/>
        </c:dLbls>
        <c:gapWidth val="219"/>
        <c:overlap val="-27"/>
        <c:axId val="325504783"/>
        <c:axId val="325496463"/>
      </c:barChart>
      <c:catAx>
        <c:axId val="325504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5496463"/>
        <c:crosses val="autoZero"/>
        <c:auto val="1"/>
        <c:lblAlgn val="ctr"/>
        <c:lblOffset val="100"/>
        <c:noMultiLvlLbl val="0"/>
      </c:catAx>
      <c:valAx>
        <c:axId val="3254964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5504783"/>
        <c:crosses val="autoZero"/>
        <c:crossBetween val="between"/>
      </c:valAx>
      <c:spPr>
        <a:noFill/>
        <a:ln>
          <a:noFill/>
        </a:ln>
        <a:effectLst/>
      </c:spPr>
    </c:plotArea>
    <c:legend>
      <c:legendPos val="r"/>
      <c:layout>
        <c:manualLayout>
          <c:xMode val="edge"/>
          <c:yMode val="edge"/>
          <c:x val="0.62278185829013588"/>
          <c:y val="0.12945325272556843"/>
          <c:w val="0.10184948427710795"/>
          <c:h val="0.1575707208673070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[QSTN_6.xlsx]QSTN_6!PivotTable1</c:name>
    <c:fmtId val="3"/>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a:t>Outlets </a:t>
            </a:r>
            <a:r>
              <a:rPr lang="en-US" sz="1200" b="1" baseline="0" dirty="0"/>
              <a:t>giving Maximum Sales in all Locations</a:t>
            </a:r>
            <a:endParaRPr lang="en-US" sz="1200" b="1" dirty="0"/>
          </a:p>
        </c:rich>
      </c:tx>
      <c:layout>
        <c:manualLayout>
          <c:xMode val="edge"/>
          <c:yMode val="edge"/>
          <c:x val="0.17242252841320926"/>
          <c:y val="3.7570373324491112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QSTN_6!$H$13:$H$14</c:f>
              <c:strCache>
                <c:ptCount val="1"/>
                <c:pt idx="0">
                  <c:v>Supermarket Type1</c:v>
                </c:pt>
              </c:strCache>
            </c:strRef>
          </c:tx>
          <c:spPr>
            <a:solidFill>
              <a:schemeClr val="accent1"/>
            </a:solidFill>
            <a:ln>
              <a:noFill/>
            </a:ln>
            <a:effectLst/>
          </c:spPr>
          <c:invertIfNegative val="0"/>
          <c:cat>
            <c:multiLvlStrRef>
              <c:f>QSTN_6!$G$15:$G$21</c:f>
              <c:multiLvlStrCache>
                <c:ptCount val="3"/>
                <c:lvl>
                  <c:pt idx="0">
                    <c:v>Medium</c:v>
                  </c:pt>
                  <c:pt idx="1">
                    <c:v>Medium</c:v>
                  </c:pt>
                  <c:pt idx="2">
                    <c:v>Medium</c:v>
                  </c:pt>
                </c:lvl>
                <c:lvl>
                  <c:pt idx="0">
                    <c:v>Tier 1</c:v>
                  </c:pt>
                  <c:pt idx="1">
                    <c:v>Tier 2</c:v>
                  </c:pt>
                  <c:pt idx="2">
                    <c:v>Tier 3</c:v>
                  </c:pt>
                </c:lvl>
              </c:multiLvlStrCache>
            </c:multiLvlStrRef>
          </c:cat>
          <c:val>
            <c:numRef>
              <c:f>QSTN_6!$H$15:$H$21</c:f>
              <c:numCache>
                <c:formatCode>General</c:formatCode>
                <c:ptCount val="3"/>
                <c:pt idx="0">
                  <c:v>9779.9362000000001</c:v>
                </c:pt>
                <c:pt idx="1">
                  <c:v>9664.7528000000002</c:v>
                </c:pt>
              </c:numCache>
            </c:numRef>
          </c:val>
          <c:extLst>
            <c:ext xmlns:c16="http://schemas.microsoft.com/office/drawing/2014/chart" uri="{C3380CC4-5D6E-409C-BE32-E72D297353CC}">
              <c16:uniqueId val="{00000000-64E3-476D-A567-20A7A71D886C}"/>
            </c:ext>
          </c:extLst>
        </c:ser>
        <c:ser>
          <c:idx val="1"/>
          <c:order val="1"/>
          <c:tx>
            <c:strRef>
              <c:f>QSTN_6!$I$13:$I$14</c:f>
              <c:strCache>
                <c:ptCount val="1"/>
                <c:pt idx="0">
                  <c:v>Supermarket Type2</c:v>
                </c:pt>
              </c:strCache>
            </c:strRef>
          </c:tx>
          <c:spPr>
            <a:solidFill>
              <a:schemeClr val="accent2"/>
            </a:solidFill>
            <a:ln>
              <a:noFill/>
            </a:ln>
            <a:effectLst/>
          </c:spPr>
          <c:invertIfNegative val="0"/>
          <c:cat>
            <c:multiLvlStrRef>
              <c:f>QSTN_6!$G$15:$G$21</c:f>
              <c:multiLvlStrCache>
                <c:ptCount val="3"/>
                <c:lvl>
                  <c:pt idx="0">
                    <c:v>Medium</c:v>
                  </c:pt>
                  <c:pt idx="1">
                    <c:v>Medium</c:v>
                  </c:pt>
                  <c:pt idx="2">
                    <c:v>Medium</c:v>
                  </c:pt>
                </c:lvl>
                <c:lvl>
                  <c:pt idx="0">
                    <c:v>Tier 1</c:v>
                  </c:pt>
                  <c:pt idx="1">
                    <c:v>Tier 2</c:v>
                  </c:pt>
                  <c:pt idx="2">
                    <c:v>Tier 3</c:v>
                  </c:pt>
                </c:lvl>
              </c:multiLvlStrCache>
            </c:multiLvlStrRef>
          </c:cat>
          <c:val>
            <c:numRef>
              <c:f>QSTN_6!$I$15:$I$21</c:f>
              <c:numCache>
                <c:formatCode>General</c:formatCode>
                <c:ptCount val="3"/>
                <c:pt idx="2">
                  <c:v>10256.648999999999</c:v>
                </c:pt>
              </c:numCache>
            </c:numRef>
          </c:val>
          <c:extLst>
            <c:ext xmlns:c16="http://schemas.microsoft.com/office/drawing/2014/chart" uri="{C3380CC4-5D6E-409C-BE32-E72D297353CC}">
              <c16:uniqueId val="{00000001-64E3-476D-A567-20A7A71D886C}"/>
            </c:ext>
          </c:extLst>
        </c:ser>
        <c:dLbls>
          <c:showLegendKey val="0"/>
          <c:showVal val="0"/>
          <c:showCatName val="0"/>
          <c:showSerName val="0"/>
          <c:showPercent val="0"/>
          <c:showBubbleSize val="0"/>
        </c:dLbls>
        <c:gapWidth val="182"/>
        <c:axId val="486014608"/>
        <c:axId val="486012112"/>
      </c:barChart>
      <c:catAx>
        <c:axId val="486014608"/>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012112"/>
        <c:crosses val="autoZero"/>
        <c:auto val="1"/>
        <c:lblAlgn val="ctr"/>
        <c:lblOffset val="100"/>
        <c:noMultiLvlLbl val="0"/>
      </c:catAx>
      <c:valAx>
        <c:axId val="4860121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0146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[QSTN_8.1.xlsx]QSTN_8.1!PivotTable1</c:name>
    <c:fmtId val="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dirty="0"/>
              <a:t>Average</a:t>
            </a:r>
            <a:r>
              <a:rPr lang="en-US" sz="1200" b="1" baseline="0" dirty="0"/>
              <a:t> Price of items at Location Tier 1</a:t>
            </a:r>
            <a:endParaRPr lang="en-US" sz="1200"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431347184455767E-2"/>
          <c:y val="0.16501392911831447"/>
          <c:w val="0.87022441905094561"/>
          <c:h val="0.23064942951749692"/>
        </c:manualLayout>
      </c:layout>
      <c:barChart>
        <c:barDir val="col"/>
        <c:grouping val="clustered"/>
        <c:varyColors val="0"/>
        <c:ser>
          <c:idx val="0"/>
          <c:order val="0"/>
          <c:tx>
            <c:strRef>
              <c:f>QSTN_8.1!$J$5</c:f>
              <c:strCache>
                <c:ptCount val="1"/>
                <c:pt idx="0">
                  <c:v>Total</c:v>
                </c:pt>
              </c:strCache>
            </c:strRef>
          </c:tx>
          <c:spPr>
            <a:solidFill>
              <a:schemeClr val="accent1"/>
            </a:solidFill>
            <a:ln>
              <a:noFill/>
            </a:ln>
            <a:effectLst/>
          </c:spPr>
          <c:invertIfNegative val="0"/>
          <c:cat>
            <c:multiLvlStrRef>
              <c:f>QSTN_8.1!$I$6:$I$27</c:f>
              <c:multiLvlStrCache>
                <c:ptCount val="19"/>
                <c:lvl>
                  <c:pt idx="0">
                    <c:v>Fruits and Vegetables</c:v>
                  </c:pt>
                  <c:pt idx="1">
                    <c:v>Snack Foods</c:v>
                  </c:pt>
                  <c:pt idx="2">
                    <c:v>Household</c:v>
                  </c:pt>
                  <c:pt idx="3">
                    <c:v>Seafood</c:v>
                  </c:pt>
                  <c:pt idx="4">
                    <c:v>Fruits and Vegetables</c:v>
                  </c:pt>
                  <c:pt idx="5">
                    <c:v>Breads</c:v>
                  </c:pt>
                  <c:pt idx="6">
                    <c:v>Household</c:v>
                  </c:pt>
                  <c:pt idx="7">
                    <c:v>Starchy Foods</c:v>
                  </c:pt>
                  <c:pt idx="8">
                    <c:v>Dairy</c:v>
                  </c:pt>
                  <c:pt idx="9">
                    <c:v>Snack Foods</c:v>
                  </c:pt>
                  <c:pt idx="10">
                    <c:v>Others</c:v>
                  </c:pt>
                  <c:pt idx="11">
                    <c:v>Meat</c:v>
                  </c:pt>
                  <c:pt idx="12">
                    <c:v>Frozen Foods</c:v>
                  </c:pt>
                  <c:pt idx="13">
                    <c:v>Canned</c:v>
                  </c:pt>
                  <c:pt idx="14">
                    <c:v>Health and Hygiene</c:v>
                  </c:pt>
                  <c:pt idx="15">
                    <c:v>Hard Drinks</c:v>
                  </c:pt>
                  <c:pt idx="16">
                    <c:v>Soft Drinks</c:v>
                  </c:pt>
                  <c:pt idx="17">
                    <c:v>Breakfast</c:v>
                  </c:pt>
                  <c:pt idx="18">
                    <c:v>Baking Goods</c:v>
                  </c:pt>
                </c:lvl>
                <c:lvl>
                  <c:pt idx="0">
                    <c:v>Grocery Store</c:v>
                  </c:pt>
                  <c:pt idx="3">
                    <c:v>Supermarket Type1</c:v>
                  </c:pt>
                </c:lvl>
              </c:multiLvlStrCache>
            </c:multiLvlStrRef>
          </c:cat>
          <c:val>
            <c:numRef>
              <c:f>QSTN_8.1!$J$6:$J$27</c:f>
              <c:numCache>
                <c:formatCode>General</c:formatCode>
                <c:ptCount val="19"/>
                <c:pt idx="0">
                  <c:v>194.864</c:v>
                </c:pt>
                <c:pt idx="1">
                  <c:v>168.34700000000001</c:v>
                </c:pt>
                <c:pt idx="2">
                  <c:v>158.392</c:v>
                </c:pt>
                <c:pt idx="3">
                  <c:v>158.06299999999999</c:v>
                </c:pt>
                <c:pt idx="4">
                  <c:v>149.59200000000001</c:v>
                </c:pt>
                <c:pt idx="5">
                  <c:v>148.727</c:v>
                </c:pt>
                <c:pt idx="6">
                  <c:v>148.352</c:v>
                </c:pt>
                <c:pt idx="7">
                  <c:v>148.197</c:v>
                </c:pt>
                <c:pt idx="8">
                  <c:v>147.97499999999999</c:v>
                </c:pt>
                <c:pt idx="9">
                  <c:v>147.238</c:v>
                </c:pt>
                <c:pt idx="10">
                  <c:v>143.88300000000001</c:v>
                </c:pt>
                <c:pt idx="11">
                  <c:v>138.06100000000001</c:v>
                </c:pt>
                <c:pt idx="12">
                  <c:v>137.988</c:v>
                </c:pt>
                <c:pt idx="13">
                  <c:v>136.839</c:v>
                </c:pt>
                <c:pt idx="14">
                  <c:v>131.745</c:v>
                </c:pt>
                <c:pt idx="15">
                  <c:v>131.054</c:v>
                </c:pt>
                <c:pt idx="16">
                  <c:v>127.129</c:v>
                </c:pt>
                <c:pt idx="17">
                  <c:v>124.694</c:v>
                </c:pt>
                <c:pt idx="18">
                  <c:v>123.896</c:v>
                </c:pt>
              </c:numCache>
            </c:numRef>
          </c:val>
          <c:extLst>
            <c:ext xmlns:c16="http://schemas.microsoft.com/office/drawing/2014/chart" uri="{C3380CC4-5D6E-409C-BE32-E72D297353CC}">
              <c16:uniqueId val="{00000000-B222-4702-9F84-279034002640}"/>
            </c:ext>
          </c:extLst>
        </c:ser>
        <c:dLbls>
          <c:showLegendKey val="0"/>
          <c:showVal val="0"/>
          <c:showCatName val="0"/>
          <c:showSerName val="0"/>
          <c:showPercent val="0"/>
          <c:showBubbleSize val="0"/>
        </c:dLbls>
        <c:gapWidth val="219"/>
        <c:overlap val="-27"/>
        <c:axId val="201843359"/>
        <c:axId val="201826303"/>
      </c:barChart>
      <c:catAx>
        <c:axId val="20184335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26303"/>
        <c:crosses val="autoZero"/>
        <c:auto val="1"/>
        <c:lblAlgn val="ctr"/>
        <c:lblOffset val="100"/>
        <c:noMultiLvlLbl val="0"/>
      </c:catAx>
      <c:valAx>
        <c:axId val="2018263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433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[QSTN_8.2.xlsx]QSTN_8.2!PivotTable1</c:name>
    <c:fmtId val="3"/>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i="0" baseline="0" dirty="0">
                <a:effectLst/>
              </a:rPr>
              <a:t>Average Price of items at Location Tier 2</a:t>
            </a:r>
            <a:endParaRPr lang="en-US" sz="1200" b="1" dirty="0">
              <a:effectLst/>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576819748369752E-2"/>
          <c:y val="0.18985404920792345"/>
          <c:w val="0.83907311925724282"/>
          <c:h val="0.44224353014984336"/>
        </c:manualLayout>
      </c:layout>
      <c:barChart>
        <c:barDir val="col"/>
        <c:grouping val="clustered"/>
        <c:varyColors val="0"/>
        <c:ser>
          <c:idx val="0"/>
          <c:order val="0"/>
          <c:tx>
            <c:strRef>
              <c:f>QSTN_8.2!$H$9:$H$10</c:f>
              <c:strCache>
                <c:ptCount val="1"/>
                <c:pt idx="0">
                  <c:v>Supermarket Type1</c:v>
                </c:pt>
              </c:strCache>
            </c:strRef>
          </c:tx>
          <c:spPr>
            <a:solidFill>
              <a:schemeClr val="accent1"/>
            </a:solidFill>
            <a:ln>
              <a:noFill/>
            </a:ln>
            <a:effectLst/>
          </c:spPr>
          <c:invertIfNegative val="0"/>
          <c:cat>
            <c:strRef>
              <c:f>QSTN_8.2!$G$11:$G$27</c:f>
              <c:strCache>
                <c:ptCount val="16"/>
                <c:pt idx="0">
                  <c:v>Breakfast</c:v>
                </c:pt>
                <c:pt idx="1">
                  <c:v>Household</c:v>
                </c:pt>
                <c:pt idx="2">
                  <c:v>Dairy</c:v>
                </c:pt>
                <c:pt idx="3">
                  <c:v>Snack Foods</c:v>
                </c:pt>
                <c:pt idx="4">
                  <c:v>Starchy Foods</c:v>
                </c:pt>
                <c:pt idx="5">
                  <c:v>Meat</c:v>
                </c:pt>
                <c:pt idx="6">
                  <c:v>Fruits and Vegetables</c:v>
                </c:pt>
                <c:pt idx="7">
                  <c:v>Canned</c:v>
                </c:pt>
                <c:pt idx="8">
                  <c:v>Frozen Foods</c:v>
                </c:pt>
                <c:pt idx="9">
                  <c:v>Breads</c:v>
                </c:pt>
                <c:pt idx="10">
                  <c:v>Others</c:v>
                </c:pt>
                <c:pt idx="11">
                  <c:v>Hard Drinks</c:v>
                </c:pt>
                <c:pt idx="12">
                  <c:v>Seafood</c:v>
                </c:pt>
                <c:pt idx="13">
                  <c:v>Soft Drinks</c:v>
                </c:pt>
                <c:pt idx="14">
                  <c:v>Health and Hygiene</c:v>
                </c:pt>
                <c:pt idx="15">
                  <c:v>Baking Goods</c:v>
                </c:pt>
              </c:strCache>
            </c:strRef>
          </c:cat>
          <c:val>
            <c:numRef>
              <c:f>QSTN_8.2!$H$11:$H$27</c:f>
              <c:numCache>
                <c:formatCode>General</c:formatCode>
                <c:ptCount val="16"/>
                <c:pt idx="0">
                  <c:v>151.47800000000001</c:v>
                </c:pt>
                <c:pt idx="1">
                  <c:v>150.739</c:v>
                </c:pt>
                <c:pt idx="2">
                  <c:v>148.66800000000001</c:v>
                </c:pt>
                <c:pt idx="3">
                  <c:v>144.46600000000001</c:v>
                </c:pt>
                <c:pt idx="4">
                  <c:v>143.83500000000001</c:v>
                </c:pt>
                <c:pt idx="5">
                  <c:v>143.833</c:v>
                </c:pt>
                <c:pt idx="6">
                  <c:v>143.53</c:v>
                </c:pt>
                <c:pt idx="7">
                  <c:v>143.35599999999999</c:v>
                </c:pt>
                <c:pt idx="8">
                  <c:v>139.87299999999999</c:v>
                </c:pt>
                <c:pt idx="9">
                  <c:v>137.63999999999999</c:v>
                </c:pt>
                <c:pt idx="10">
                  <c:v>136.423</c:v>
                </c:pt>
                <c:pt idx="11">
                  <c:v>136.024</c:v>
                </c:pt>
                <c:pt idx="12">
                  <c:v>134.19900000000001</c:v>
                </c:pt>
                <c:pt idx="13">
                  <c:v>131.18299999999999</c:v>
                </c:pt>
                <c:pt idx="14">
                  <c:v>130.00299999999999</c:v>
                </c:pt>
                <c:pt idx="15">
                  <c:v>126.258</c:v>
                </c:pt>
              </c:numCache>
            </c:numRef>
          </c:val>
          <c:extLst>
            <c:ext xmlns:c16="http://schemas.microsoft.com/office/drawing/2014/chart" uri="{C3380CC4-5D6E-409C-BE32-E72D297353CC}">
              <c16:uniqueId val="{00000000-786F-4760-B8EA-8535FB07B40F}"/>
            </c:ext>
          </c:extLst>
        </c:ser>
        <c:dLbls>
          <c:showLegendKey val="0"/>
          <c:showVal val="0"/>
          <c:showCatName val="0"/>
          <c:showSerName val="0"/>
          <c:showPercent val="0"/>
          <c:showBubbleSize val="0"/>
        </c:dLbls>
        <c:gapWidth val="219"/>
        <c:overlap val="-27"/>
        <c:axId val="541439311"/>
        <c:axId val="541454703"/>
      </c:barChart>
      <c:catAx>
        <c:axId val="541439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1454703"/>
        <c:crosses val="autoZero"/>
        <c:auto val="1"/>
        <c:lblAlgn val="ctr"/>
        <c:lblOffset val="100"/>
        <c:noMultiLvlLbl val="0"/>
      </c:catAx>
      <c:valAx>
        <c:axId val="5414547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1439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[QSTN_8.3.xlsx]QSTN_8.3!PivotTable3</c:name>
    <c:fmtId val="3"/>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i="0" baseline="0" dirty="0">
                <a:effectLst/>
              </a:rPr>
              <a:t>Average Price of items at Location Tier 3 for Grocery Store</a:t>
            </a:r>
            <a:endParaRPr lang="en-US" sz="1200" b="1" dirty="0">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346637704769662"/>
          <c:y val="0.23041737896406364"/>
          <c:w val="0.82914151646163592"/>
          <c:h val="0.43102153926356007"/>
        </c:manualLayout>
      </c:layout>
      <c:barChart>
        <c:barDir val="col"/>
        <c:grouping val="clustered"/>
        <c:varyColors val="0"/>
        <c:ser>
          <c:idx val="0"/>
          <c:order val="0"/>
          <c:tx>
            <c:strRef>
              <c:f>QSTN_8.3!$I$8</c:f>
              <c:strCache>
                <c:ptCount val="1"/>
                <c:pt idx="0">
                  <c:v>Total</c:v>
                </c:pt>
              </c:strCache>
            </c:strRef>
          </c:tx>
          <c:spPr>
            <a:solidFill>
              <a:schemeClr val="accent1"/>
            </a:solidFill>
            <a:ln>
              <a:noFill/>
            </a:ln>
            <a:effectLst/>
          </c:spPr>
          <c:invertIfNegative val="0"/>
          <c:cat>
            <c:strRef>
              <c:f>QSTN_8.3!$H$9:$H$25</c:f>
              <c:strCache>
                <c:ptCount val="16"/>
                <c:pt idx="0">
                  <c:v>Breakfast</c:v>
                </c:pt>
                <c:pt idx="1">
                  <c:v>Seafood</c:v>
                </c:pt>
                <c:pt idx="2">
                  <c:v>Dairy</c:v>
                </c:pt>
                <c:pt idx="3">
                  <c:v>Breads</c:v>
                </c:pt>
                <c:pt idx="4">
                  <c:v>Snack Foods</c:v>
                </c:pt>
                <c:pt idx="5">
                  <c:v>Household</c:v>
                </c:pt>
                <c:pt idx="6">
                  <c:v>Soft Drinks</c:v>
                </c:pt>
                <c:pt idx="7">
                  <c:v>Starchy Foods</c:v>
                </c:pt>
                <c:pt idx="8">
                  <c:v>Fruits and Vegetables</c:v>
                </c:pt>
                <c:pt idx="9">
                  <c:v>Frozen Foods</c:v>
                </c:pt>
                <c:pt idx="10">
                  <c:v>Meat</c:v>
                </c:pt>
                <c:pt idx="11">
                  <c:v>Health and Hygiene</c:v>
                </c:pt>
                <c:pt idx="12">
                  <c:v>Canned</c:v>
                </c:pt>
                <c:pt idx="13">
                  <c:v>Hard Drinks</c:v>
                </c:pt>
                <c:pt idx="14">
                  <c:v>Baking Goods</c:v>
                </c:pt>
                <c:pt idx="15">
                  <c:v>Others</c:v>
                </c:pt>
              </c:strCache>
            </c:strRef>
          </c:cat>
          <c:val>
            <c:numRef>
              <c:f>QSTN_8.3!$I$9:$I$25</c:f>
              <c:numCache>
                <c:formatCode>General</c:formatCode>
                <c:ptCount val="16"/>
                <c:pt idx="0">
                  <c:v>167.881</c:v>
                </c:pt>
                <c:pt idx="1">
                  <c:v>156.51400000000001</c:v>
                </c:pt>
                <c:pt idx="2">
                  <c:v>155.99700000000001</c:v>
                </c:pt>
                <c:pt idx="3">
                  <c:v>154.881</c:v>
                </c:pt>
                <c:pt idx="4">
                  <c:v>149.99700000000001</c:v>
                </c:pt>
                <c:pt idx="5">
                  <c:v>146.59800000000001</c:v>
                </c:pt>
                <c:pt idx="6">
                  <c:v>142.964</c:v>
                </c:pt>
                <c:pt idx="7">
                  <c:v>138.78299999999999</c:v>
                </c:pt>
                <c:pt idx="8">
                  <c:v>136.578</c:v>
                </c:pt>
                <c:pt idx="9">
                  <c:v>136.292</c:v>
                </c:pt>
                <c:pt idx="10">
                  <c:v>136.006</c:v>
                </c:pt>
                <c:pt idx="11">
                  <c:v>134.94999999999999</c:v>
                </c:pt>
                <c:pt idx="12">
                  <c:v>130.035</c:v>
                </c:pt>
                <c:pt idx="13">
                  <c:v>127.60899999999999</c:v>
                </c:pt>
                <c:pt idx="14">
                  <c:v>126.86799999999999</c:v>
                </c:pt>
                <c:pt idx="15">
                  <c:v>124.166</c:v>
                </c:pt>
              </c:numCache>
            </c:numRef>
          </c:val>
          <c:extLst>
            <c:ext xmlns:c16="http://schemas.microsoft.com/office/drawing/2014/chart" uri="{C3380CC4-5D6E-409C-BE32-E72D297353CC}">
              <c16:uniqueId val="{00000000-F79C-4600-BAEE-1FED1BA06DEA}"/>
            </c:ext>
          </c:extLst>
        </c:ser>
        <c:dLbls>
          <c:showLegendKey val="0"/>
          <c:showVal val="0"/>
          <c:showCatName val="0"/>
          <c:showSerName val="0"/>
          <c:showPercent val="0"/>
          <c:showBubbleSize val="0"/>
        </c:dLbls>
        <c:gapWidth val="219"/>
        <c:overlap val="-27"/>
        <c:axId val="1684706239"/>
        <c:axId val="1684704159"/>
      </c:barChart>
      <c:catAx>
        <c:axId val="1684706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704159"/>
        <c:crosses val="autoZero"/>
        <c:auto val="1"/>
        <c:lblAlgn val="ctr"/>
        <c:lblOffset val="100"/>
        <c:noMultiLvlLbl val="0"/>
      </c:catAx>
      <c:valAx>
        <c:axId val="168470415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70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[QSTN_8.3.xlsx]QSTN_8.3!PivotTable4</c:name>
    <c:fmtId val="3"/>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r>
              <a:rPr lang="en-US" sz="1200" b="1" i="0" baseline="0" dirty="0">
                <a:effectLst/>
              </a:rPr>
              <a:t>Average Price of items at Location Tier 3 for Supermarket Type 1</a:t>
            </a:r>
            <a:endParaRPr lang="en-US" sz="1200" b="1"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b="1">
                <a:solidFill>
                  <a:sysClr val="windowText" lastClr="000000">
                    <a:lumMod val="65000"/>
                    <a:lumOff val="35000"/>
                  </a:sysClr>
                </a:solidFill>
              </a:defRPr>
            </a:pPr>
            <a:endParaRPr lang="en-US" b="1" dirty="0"/>
          </a:p>
        </c:rich>
      </c:tx>
      <c:layout>
        <c:manualLayout>
          <c:xMode val="edge"/>
          <c:yMode val="edge"/>
          <c:x val="8.7430019523421637E-2"/>
          <c:y val="1.3888888888888888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6075921544289719E-2"/>
          <c:y val="0.29495370370370372"/>
          <c:w val="0.83806162160764386"/>
          <c:h val="0.38117964421114026"/>
        </c:manualLayout>
      </c:layout>
      <c:barChart>
        <c:barDir val="col"/>
        <c:grouping val="clustered"/>
        <c:varyColors val="0"/>
        <c:ser>
          <c:idx val="0"/>
          <c:order val="0"/>
          <c:tx>
            <c:strRef>
              <c:f>QSTN_8.3!$M$6</c:f>
              <c:strCache>
                <c:ptCount val="1"/>
                <c:pt idx="0">
                  <c:v>Total</c:v>
                </c:pt>
              </c:strCache>
            </c:strRef>
          </c:tx>
          <c:spPr>
            <a:solidFill>
              <a:schemeClr val="accent1"/>
            </a:solidFill>
            <a:ln>
              <a:noFill/>
            </a:ln>
            <a:effectLst/>
          </c:spPr>
          <c:invertIfNegative val="0"/>
          <c:cat>
            <c:strRef>
              <c:f>QSTN_8.3!$L$7:$L$23</c:f>
              <c:strCache>
                <c:ptCount val="16"/>
                <c:pt idx="0">
                  <c:v>Starchy Foods</c:v>
                </c:pt>
                <c:pt idx="1">
                  <c:v>Dairy</c:v>
                </c:pt>
                <c:pt idx="2">
                  <c:v>Breakfast</c:v>
                </c:pt>
                <c:pt idx="3">
                  <c:v>Household</c:v>
                </c:pt>
                <c:pt idx="4">
                  <c:v>Snack Foods</c:v>
                </c:pt>
                <c:pt idx="5">
                  <c:v>Fruits and Vegetables</c:v>
                </c:pt>
                <c:pt idx="6">
                  <c:v>Hard Drinks</c:v>
                </c:pt>
                <c:pt idx="7">
                  <c:v>Meat</c:v>
                </c:pt>
                <c:pt idx="8">
                  <c:v>Frozen Foods</c:v>
                </c:pt>
                <c:pt idx="9">
                  <c:v>Canned</c:v>
                </c:pt>
                <c:pt idx="10">
                  <c:v>Health and Hygiene</c:v>
                </c:pt>
                <c:pt idx="11">
                  <c:v>Seafood</c:v>
                </c:pt>
                <c:pt idx="12">
                  <c:v>Breads</c:v>
                </c:pt>
                <c:pt idx="13">
                  <c:v>Others</c:v>
                </c:pt>
                <c:pt idx="14">
                  <c:v>Soft Drinks</c:v>
                </c:pt>
                <c:pt idx="15">
                  <c:v>Baking Goods</c:v>
                </c:pt>
              </c:strCache>
            </c:strRef>
          </c:cat>
          <c:val>
            <c:numRef>
              <c:f>QSTN_8.3!$M$7:$M$23</c:f>
              <c:numCache>
                <c:formatCode>General</c:formatCode>
                <c:ptCount val="16"/>
                <c:pt idx="0">
                  <c:v>158.15700000000001</c:v>
                </c:pt>
                <c:pt idx="1">
                  <c:v>153.50899999999999</c:v>
                </c:pt>
                <c:pt idx="2">
                  <c:v>147.49100000000001</c:v>
                </c:pt>
                <c:pt idx="3">
                  <c:v>147.09800000000001</c:v>
                </c:pt>
                <c:pt idx="4">
                  <c:v>145.84700000000001</c:v>
                </c:pt>
                <c:pt idx="5">
                  <c:v>145.57300000000001</c:v>
                </c:pt>
                <c:pt idx="6">
                  <c:v>141.928</c:v>
                </c:pt>
                <c:pt idx="7">
                  <c:v>137.245</c:v>
                </c:pt>
                <c:pt idx="8">
                  <c:v>136.82900000000001</c:v>
                </c:pt>
                <c:pt idx="9">
                  <c:v>135.44300000000001</c:v>
                </c:pt>
                <c:pt idx="10">
                  <c:v>135.11099999999999</c:v>
                </c:pt>
                <c:pt idx="11">
                  <c:v>134.864</c:v>
                </c:pt>
                <c:pt idx="12">
                  <c:v>133.75899999999999</c:v>
                </c:pt>
                <c:pt idx="13">
                  <c:v>132.577</c:v>
                </c:pt>
                <c:pt idx="14">
                  <c:v>131.75800000000001</c:v>
                </c:pt>
                <c:pt idx="15">
                  <c:v>129.202</c:v>
                </c:pt>
              </c:numCache>
            </c:numRef>
          </c:val>
          <c:extLst>
            <c:ext xmlns:c16="http://schemas.microsoft.com/office/drawing/2014/chart" uri="{C3380CC4-5D6E-409C-BE32-E72D297353CC}">
              <c16:uniqueId val="{00000000-5AE8-4A53-A0B1-BBE4D4CCDF90}"/>
            </c:ext>
          </c:extLst>
        </c:ser>
        <c:dLbls>
          <c:showLegendKey val="0"/>
          <c:showVal val="0"/>
          <c:showCatName val="0"/>
          <c:showSerName val="0"/>
          <c:showPercent val="0"/>
          <c:showBubbleSize val="0"/>
        </c:dLbls>
        <c:gapWidth val="219"/>
        <c:overlap val="-27"/>
        <c:axId val="1589058223"/>
        <c:axId val="1589054063"/>
      </c:barChart>
      <c:catAx>
        <c:axId val="158905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054063"/>
        <c:crosses val="autoZero"/>
        <c:auto val="1"/>
        <c:lblAlgn val="ctr"/>
        <c:lblOffset val="100"/>
        <c:noMultiLvlLbl val="0"/>
      </c:catAx>
      <c:valAx>
        <c:axId val="15890540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058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QSTN_3.1!$A$2:$B$17</cx:f>
        <cx:lvl ptCount="16">
          <cx:pt idx="0">Fruits and Vegetables</cx:pt>
          <cx:pt idx="1">Snack Foods</cx:pt>
          <cx:pt idx="2">Household</cx:pt>
          <cx:pt idx="3">Frozen Foods</cx:pt>
          <cx:pt idx="4">Health and Hygiene</cx:pt>
          <cx:pt idx="5">Meat</cx:pt>
          <cx:pt idx="6">Dairy</cx:pt>
          <cx:pt idx="7">Baking Goods</cx:pt>
          <cx:pt idx="8">Canned</cx:pt>
          <cx:pt idx="9">Soft Drinks</cx:pt>
          <cx:pt idx="10">Breads</cx:pt>
          <cx:pt idx="11">Hard Drinks</cx:pt>
          <cx:pt idx="12">Others</cx:pt>
          <cx:pt idx="13">Breakfast</cx:pt>
          <cx:pt idx="14">Starchy Foods</cx:pt>
          <cx:pt idx="15">Seafood</cx:pt>
        </cx:lvl>
        <cx:lvl ptCount="16">
          <cx:pt idx="0">Grocery Store</cx:pt>
          <cx:pt idx="1">Grocery Store</cx:pt>
          <cx:pt idx="2">Grocery Store</cx:pt>
          <cx:pt idx="3">Grocery Store</cx:pt>
          <cx:pt idx="4">Grocery Store</cx:pt>
          <cx:pt idx="5">Grocery Store</cx:pt>
          <cx:pt idx="6">Grocery Store</cx:pt>
          <cx:pt idx="7">Grocery Store</cx:pt>
          <cx:pt idx="8">Grocery Store</cx:pt>
          <cx:pt idx="9">Grocery Store</cx:pt>
          <cx:pt idx="10">Grocery Store</cx:pt>
          <cx:pt idx="11">Grocery Store</cx:pt>
          <cx:pt idx="12">Grocery Store</cx:pt>
          <cx:pt idx="13">Grocery Store</cx:pt>
          <cx:pt idx="14">Grocery Store</cx:pt>
          <cx:pt idx="15">Grocery Store</cx:pt>
        </cx:lvl>
      </cx:strDim>
      <cx:numDim type="val">
        <cx:f>QSTN_3.1!$C$2:$C$17</cx:f>
        <cx:lvl ptCount="16" formatCode="General">
          <cx:pt idx="0">184</cx:pt>
          <cx:pt idx="1">173</cx:pt>
          <cx:pt idx="2">170</cx:pt>
          <cx:pt idx="3">133</cx:pt>
          <cx:pt idx="4">101</cx:pt>
          <cx:pt idx="5">95</cx:pt>
          <cx:pt idx="6">94</cx:pt>
          <cx:pt idx="7">90</cx:pt>
          <cx:pt idx="8">74</cx:pt>
          <cx:pt idx="9">67</cx:pt>
          <cx:pt idx="10">45</cx:pt>
          <cx:pt idx="11">31</cx:pt>
          <cx:pt idx="12">26</cx:pt>
          <cx:pt idx="13">23</cx:pt>
          <cx:pt idx="14">21</cx:pt>
          <cx:pt idx="15">7</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defRPr b="1"/>
            </a:pPr>
            <a:r>
              <a:rPr lang="en-US" sz="1200" b="1" i="0" baseline="0" dirty="0">
                <a:solidFill>
                  <a:srgbClr val="595959"/>
                </a:solidFill>
                <a:effectLst/>
                <a:latin typeface="Arial" panose="020B0604020202020204" pitchFamily="34" charset="0"/>
                <a:ea typeface="Calibri" panose="020F0502020204030204" pitchFamily="34" charset="0"/>
                <a:cs typeface="Calibri" panose="020F0502020204030204" pitchFamily="34" charset="0"/>
              </a:rPr>
              <a:t>Units Sold in Grocery Store</a:t>
            </a:r>
            <a:endParaRPr lang="en-US" sz="1200" b="1" dirty="0">
              <a:effectLst/>
            </a:endParaRPr>
          </a:p>
        </cx:rich>
      </cx:tx>
    </cx:title>
    <cx:plotArea>
      <cx:plotAreaRegion>
        <cx:series layoutId="funnel" uniqueId="{D5A3F696-73CE-4280-A369-0358902C77D1}">
          <cx:tx>
            <cx:txData>
              <cx:f>QSTN_3.1!$C$1</cx:f>
              <cx:v>total_units_grouped</cx:v>
            </cx:txData>
          </cx:tx>
          <cx: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cx:spPr>
          <cx:dataLabels>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QSTN_3.2!$A$2:$B$17</cx:f>
        <cx:lvl ptCount="16">
          <cx:pt idx="0">Fruits and Vegetables</cx:pt>
          <cx:pt idx="1">Snack Foods</cx:pt>
          <cx:pt idx="2">Household</cx:pt>
          <cx:pt idx="3">Frozen Foods</cx:pt>
          <cx:pt idx="4">Canned</cx:pt>
          <cx:pt idx="5">Dairy</cx:pt>
          <cx:pt idx="6">Baking Goods</cx:pt>
          <cx:pt idx="7">Health and Hygiene</cx:pt>
          <cx:pt idx="8">Soft Drinks</cx:pt>
          <cx:pt idx="9">Meat</cx:pt>
          <cx:pt idx="10">Breads</cx:pt>
          <cx:pt idx="11">Hard Drinks</cx:pt>
          <cx:pt idx="12">Starchy Foods</cx:pt>
          <cx:pt idx="13">Others</cx:pt>
          <cx:pt idx="14">Breakfast</cx:pt>
          <cx:pt idx="15">Seafood</cx:pt>
        </cx:lvl>
        <cx:lvl ptCount="16">
          <cx:pt idx="0">Supermarket Type1</cx:pt>
          <cx:pt idx="1">Supermarket Type1</cx:pt>
          <cx:pt idx="2">Supermarket Type1</cx:pt>
          <cx:pt idx="3">Supermarket Type1</cx:pt>
          <cx:pt idx="4">Supermarket Type1</cx:pt>
          <cx:pt idx="5">Supermarket Type1</cx:pt>
          <cx:pt idx="6">Supermarket Type1</cx:pt>
          <cx:pt idx="7">Supermarket Type1</cx:pt>
          <cx:pt idx="8">Supermarket Type1</cx:pt>
          <cx:pt idx="9">Supermarket Type1</cx:pt>
          <cx:pt idx="10">Supermarket Type1</cx:pt>
          <cx:pt idx="11">Supermarket Type1</cx:pt>
          <cx:pt idx="12">Supermarket Type1</cx:pt>
          <cx:pt idx="13">Supermarket Type1</cx:pt>
          <cx:pt idx="14">Supermarket Type1</cx:pt>
          <cx:pt idx="15">Supermarket Type1</cx:pt>
        </cx:lvl>
      </cx:strDim>
      <cx:numDim type="val">
        <cx:f>QSTN_3.2!$C$2:$C$17</cx:f>
        <cx:lvl ptCount="16" formatCode="General">
          <cx:pt idx="0">13156</cx:pt>
          <cx:pt idx="1">12946</cx:pt>
          <cx:pt idx="2">9684</cx:pt>
          <cx:pt idx="3">9180</cx:pt>
          <cx:pt idx="4">7108</cx:pt>
          <cx:pt idx="5">7089</cx:pt>
          <cx:pt idx="6">7043</cx:pt>
          <cx:pt idx="7">5430</cx:pt>
          <cx:pt idx="8">4944</cx:pt>
          <cx:pt idx="9">4166</cx:pt>
          <cx:pt idx="10">2680</cx:pt>
          <cx:pt idx="11">2396</cx:pt>
          <cx:pt idx="12">1785</cx:pt>
          <cx:pt idx="13">1745</cx:pt>
          <cx:pt idx="14">1029</cx:pt>
          <cx:pt idx="15">728</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defRPr b="1"/>
            </a:pPr>
            <a:r>
              <a:rPr lang="en-US" sz="1200" b="1" i="0" baseline="0" dirty="0">
                <a:solidFill>
                  <a:srgbClr val="595959"/>
                </a:solidFill>
                <a:effectLst/>
                <a:latin typeface="Arial" panose="020B0604020202020204" pitchFamily="34" charset="0"/>
                <a:ea typeface="Calibri" panose="020F0502020204030204" pitchFamily="34" charset="0"/>
                <a:cs typeface="Calibri" panose="020F0502020204030204" pitchFamily="34" charset="0"/>
              </a:rPr>
              <a:t>Units Sold in Supermarket Type 1</a:t>
            </a:r>
            <a:endParaRPr lang="en-US" sz="1200" b="1" dirty="0">
              <a:effectLst/>
            </a:endParaRPr>
          </a:p>
        </cx:rich>
      </cx:tx>
    </cx:title>
    <cx:plotArea>
      <cx:plotAreaRegion>
        <cx:series layoutId="funnel" uniqueId="{648D7376-E7FB-4F8A-81BD-0C777FEB95A1}">
          <cx:tx>
            <cx:txData>
              <cx:f>QSTN_3.2!$C$1</cx:f>
              <cx:v>total_units_grouped</cx:v>
            </cx:txData>
          </cx:tx>
          <cx: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cx:spPr>
          <cx:dataLabels>
            <cx:visibility seriesName="0" categoryName="0" value="1"/>
          </cx:dataLabels>
          <cx:dataId val="0"/>
        </cx:series>
      </cx:plotAreaRegion>
      <cx:axis id="0">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QSTN_3.3!$A$2:$B$17</cx:f>
        <cx:lvl ptCount="16">
          <cx:pt idx="0">Snack Foods</cx:pt>
          <cx:pt idx="1">Fruits and Vegetables</cx:pt>
          <cx:pt idx="2">Household</cx:pt>
          <cx:pt idx="3">Frozen Foods</cx:pt>
          <cx:pt idx="4">Canned</cx:pt>
          <cx:pt idx="5">Dairy</cx:pt>
          <cx:pt idx="6">Baking Goods</cx:pt>
          <cx:pt idx="7">Health and Hygiene</cx:pt>
          <cx:pt idx="8">Meat</cx:pt>
          <cx:pt idx="9">Soft Drinks</cx:pt>
          <cx:pt idx="10">Breads</cx:pt>
          <cx:pt idx="11">Hard Drinks</cx:pt>
          <cx:pt idx="12">Others</cx:pt>
          <cx:pt idx="13">Starchy Foods</cx:pt>
          <cx:pt idx="14">Breakfast</cx:pt>
          <cx:pt idx="15">Seafood</cx:pt>
        </cx:lvl>
        <cx:lvl ptCount="16">
          <cx:pt idx="0">Supermarket Type2</cx:pt>
          <cx:pt idx="1">Supermarket Type2</cx:pt>
          <cx:pt idx="2">Supermarket Type2</cx:pt>
          <cx:pt idx="3">Supermarket Type2</cx:pt>
          <cx:pt idx="4">Supermarket Type2</cx:pt>
          <cx:pt idx="5">Supermarket Type2</cx:pt>
          <cx:pt idx="6">Supermarket Type2</cx:pt>
          <cx:pt idx="7">Supermarket Type2</cx:pt>
          <cx:pt idx="8">Supermarket Type2</cx:pt>
          <cx:pt idx="9">Supermarket Type2</cx:pt>
          <cx:pt idx="10">Supermarket Type2</cx:pt>
          <cx:pt idx="11">Supermarket Type2</cx:pt>
          <cx:pt idx="12">Supermarket Type2</cx:pt>
          <cx:pt idx="13">Supermarket Type2</cx:pt>
          <cx:pt idx="14">Supermarket Type2</cx:pt>
          <cx:pt idx="15">Supermarket Type2</cx:pt>
        </cx:lvl>
      </cx:strDim>
      <cx:numDim type="val">
        <cx:f>QSTN_3.3!$C$2:$C$17</cx:f>
        <cx:lvl ptCount="16" formatCode="General">
          <cx:pt idx="0">1878</cx:pt>
          <cx:pt idx="1">1838</cx:pt>
          <cx:pt idx="2">1319</cx:pt>
          <cx:pt idx="3">1218</cx:pt>
          <cx:pt idx="4">1038</cx:pt>
          <cx:pt idx="5">1035</cx:pt>
          <cx:pt idx="6">957</cx:pt>
          <cx:pt idx="7">831</cx:pt>
          <cx:pt idx="8">656</cx:pt>
          <cx:pt idx="9">608</cx:pt>
          <cx:pt idx="10">404</cx:pt>
          <cx:pt idx="11">300</cx:pt>
          <cx:pt idx="12">279</cx:pt>
          <cx:pt idx="13">212</cx:pt>
          <cx:pt idx="14">153</cx:pt>
          <cx:pt idx="15">133</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defRPr b="1"/>
            </a:pPr>
            <a:r>
              <a:rPr lang="en-US" sz="1200" b="1" i="0" baseline="0" dirty="0">
                <a:solidFill>
                  <a:srgbClr val="595959"/>
                </a:solidFill>
                <a:effectLst/>
                <a:latin typeface="Arial" panose="020B0604020202020204" pitchFamily="34" charset="0"/>
                <a:ea typeface="Calibri" panose="020F0502020204030204" pitchFamily="34" charset="0"/>
                <a:cs typeface="Calibri" panose="020F0502020204030204" pitchFamily="34" charset="0"/>
              </a:rPr>
              <a:t>Units Sold in Supermarket Type 2</a:t>
            </a:r>
            <a:endParaRPr lang="en-US" sz="1200" b="1" dirty="0">
              <a:effectLst/>
            </a:endParaRPr>
          </a:p>
        </cx:rich>
      </cx:tx>
    </cx:title>
    <cx:plotArea>
      <cx:plotAreaRegion>
        <cx:series layoutId="funnel" uniqueId="{5B68B9EB-EC58-4E89-9CDA-E91FC002E4FF}">
          <cx:tx>
            <cx:txData>
              <cx:f>QSTN_3.3!$C$1</cx:f>
              <cx:v>total_units_grouped</cx:v>
            </cx:txData>
          </cx:tx>
          <cx: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cx:spPr>
          <cx:dataLabels>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QSTN_3.4!$A$2:$B$6</cx:f>
        <cx:lvl ptCount="5">
          <cx:pt idx="0">Soft Drinks</cx:pt>
          <cx:pt idx="1">Household</cx:pt>
          <cx:pt idx="2">Starchy Foods</cx:pt>
          <cx:pt idx="3">Others</cx:pt>
          <cx:pt idx="4">Health and Hygiene</cx:pt>
        </cx:lvl>
        <cx:lvl ptCount="5">
          <cx:pt idx="0">Supermarket Type3</cx:pt>
          <cx:pt idx="1">Supermarket Type3</cx:pt>
          <cx:pt idx="2">Supermarket Type3</cx:pt>
          <cx:pt idx="3">Supermarket Type3</cx:pt>
          <cx:pt idx="4">Supermarket Type3</cx:pt>
        </cx:lvl>
      </cx:strDim>
      <cx:numDim type="val">
        <cx:f>QSTN_3.4!$C$2:$C$6</cx:f>
        <cx:lvl ptCount="5" formatCode="General">
          <cx:pt idx="0">58</cx:pt>
          <cx:pt idx="1">37</cx:pt>
          <cx:pt idx="2">22</cx:pt>
          <cx:pt idx="3">15</cx:pt>
          <cx:pt idx="4">9</cx:pt>
        </cx:lvl>
      </cx:numDim>
    </cx:data>
  </cx:chartData>
  <cx:chart>
    <cx:title pos="t" align="ctr" overlay="0">
      <cx:tx>
        <cx:txData>
          <cx:v>       Units Sold in Supermarket Type 3</cx:v>
        </cx:txData>
      </cx:tx>
      <cx:txPr>
        <a:bodyPr spcFirstLastPara="1" vertOverflow="ellipsis" horzOverflow="overflow" wrap="square" lIns="0" tIns="0" rIns="0" bIns="0" anchor="ctr" anchorCtr="1"/>
        <a:lstStyle/>
        <a:p>
          <a:pPr algn="ctr" rtl="0">
            <a:defRPr b="1"/>
          </a:pPr>
          <a:r>
            <a:rPr lang="en-US" sz="1200" b="1" i="0" u="none" strike="noStrike" baseline="0" dirty="0">
              <a:solidFill>
                <a:srgbClr val="000000">
                  <a:lumMod val="65000"/>
                  <a:lumOff val="35000"/>
                </a:srgbClr>
              </a:solidFill>
              <a:latin typeface="Arial"/>
            </a:rPr>
            <a:t>       Units Sold in Supermarket Type 3</a:t>
          </a:r>
        </a:p>
      </cx:txPr>
    </cx:title>
    <cx:plotArea>
      <cx:plotAreaRegion>
        <cx:series layoutId="funnel" uniqueId="{18ABDF6C-4C29-4065-99AA-BE6E9731AC15}">
          <cx:tx>
            <cx:txData>
              <cx:f>QSTN_3.4!$C$1</cx:f>
              <cx:v>total_units_grouped</cx:v>
            </cx:txData>
          </cx:tx>
          <cx: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cx:spPr>
          <cx:dataLabels>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0.32171</cdr:x>
      <cdr:y>0.45832</cdr:y>
    </cdr:from>
    <cdr:to>
      <cdr:x>0.53377</cdr:x>
      <cdr:y>0.55358</cdr:y>
    </cdr:to>
    <cdr:cxnSp macro="">
      <cdr:nvCxnSpPr>
        <cdr:cNvPr id="3" name="Connector: Elbow 2">
          <a:extLst xmlns:a="http://schemas.openxmlformats.org/drawingml/2006/main">
            <a:ext uri="{FF2B5EF4-FFF2-40B4-BE49-F238E27FC236}">
              <a16:creationId xmlns:a16="http://schemas.microsoft.com/office/drawing/2014/main" id="{F7E79473-22C8-4008-A2D9-E81AE45C04BA}"/>
            </a:ext>
          </a:extLst>
        </cdr:cNvPr>
        <cdr:cNvCxnSpPr/>
      </cdr:nvCxnSpPr>
      <cdr:spPr>
        <a:xfrm xmlns:a="http://schemas.openxmlformats.org/drawingml/2006/main" flipV="1">
          <a:off x="1529048" y="1820364"/>
          <a:ext cx="1007842" cy="378358"/>
        </a:xfrm>
        <a:prstGeom xmlns:a="http://schemas.openxmlformats.org/drawingml/2006/main" prst="bentConnector3">
          <a:avLst>
            <a:gd name="adj1" fmla="val 50000"/>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0.53884</cdr:x>
      <cdr:y>0.21464</cdr:y>
    </cdr:from>
    <cdr:to>
      <cdr:x>0.76127</cdr:x>
      <cdr:y>0.2711</cdr:y>
    </cdr:to>
    <cdr:cxnSp macro="">
      <cdr:nvCxnSpPr>
        <cdr:cNvPr id="6" name="Connector: Elbow 5">
          <a:extLst xmlns:a="http://schemas.openxmlformats.org/drawingml/2006/main">
            <a:ext uri="{FF2B5EF4-FFF2-40B4-BE49-F238E27FC236}">
              <a16:creationId xmlns:a16="http://schemas.microsoft.com/office/drawing/2014/main" id="{190F8F37-6DF1-4839-95E6-B59936B61B73}"/>
            </a:ext>
          </a:extLst>
        </cdr:cNvPr>
        <cdr:cNvCxnSpPr/>
      </cdr:nvCxnSpPr>
      <cdr:spPr>
        <a:xfrm xmlns:a="http://schemas.openxmlformats.org/drawingml/2006/main">
          <a:off x="2560993" y="852522"/>
          <a:ext cx="1057159" cy="224243"/>
        </a:xfrm>
        <a:prstGeom xmlns:a="http://schemas.openxmlformats.org/drawingml/2006/main" prst="bentConnector3">
          <a:avLst>
            <a:gd name="adj1" fmla="val 50000"/>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0.36049</cdr:x>
      <cdr:y>0.74515</cdr:y>
    </cdr:from>
    <cdr:to>
      <cdr:x>0.63066</cdr:x>
      <cdr:y>0.83188</cdr:y>
    </cdr:to>
    <cdr:cxnSp macro="">
      <cdr:nvCxnSpPr>
        <cdr:cNvPr id="9" name="Connector: Elbow 8">
          <a:extLst xmlns:a="http://schemas.openxmlformats.org/drawingml/2006/main">
            <a:ext uri="{FF2B5EF4-FFF2-40B4-BE49-F238E27FC236}">
              <a16:creationId xmlns:a16="http://schemas.microsoft.com/office/drawing/2014/main" id="{190F8F37-6DF1-4839-95E6-B59936B61B73}"/>
            </a:ext>
          </a:extLst>
        </cdr:cNvPr>
        <cdr:cNvCxnSpPr/>
      </cdr:nvCxnSpPr>
      <cdr:spPr>
        <a:xfrm xmlns:a="http://schemas.openxmlformats.org/drawingml/2006/main" flipV="1">
          <a:off x="1713337" y="2959610"/>
          <a:ext cx="1284090" cy="344476"/>
        </a:xfrm>
        <a:prstGeom xmlns:a="http://schemas.openxmlformats.org/drawingml/2006/main" prst="bentConnector3">
          <a:avLst>
            <a:gd name="adj1" fmla="val 50000"/>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99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311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32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97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912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733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157fab5e6_4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157fab5e6_4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6e7e05e9_0_17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6e7e05e9_0_17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00065a858_0_9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00065a858_0_9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57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07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99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ST">
  <p:cSld name="BIG_NUMBER_1_1_2">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4" name="Google Shape;14;p3"/>
          <p:cNvSpPr txBox="1">
            <a:spLocks noGrp="1"/>
          </p:cNvSpPr>
          <p:nvPr>
            <p:ph type="body" idx="1"/>
          </p:nvPr>
        </p:nvSpPr>
        <p:spPr>
          <a:xfrm>
            <a:off x="720000" y="1381075"/>
            <a:ext cx="5972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IX COLUMNS">
  <p:cSld name="BIG_NUMBER_1_2_1_1_1">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84" name="Google Shape;84;p13"/>
          <p:cNvSpPr txBox="1">
            <a:spLocks noGrp="1"/>
          </p:cNvSpPr>
          <p:nvPr>
            <p:ph type="ctrTitle" idx="2"/>
          </p:nvPr>
        </p:nvSpPr>
        <p:spPr>
          <a:xfrm>
            <a:off x="4152132"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5" name="Google Shape;85;p13"/>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3"/>
          <p:cNvSpPr txBox="1">
            <a:spLocks noGrp="1"/>
          </p:cNvSpPr>
          <p:nvPr>
            <p:ph type="ctrTitle" idx="3"/>
          </p:nvPr>
        </p:nvSpPr>
        <p:spPr>
          <a:xfrm>
            <a:off x="4152132"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7" name="Google Shape;87;p13"/>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5"/>
          </p:nvPr>
        </p:nvSpPr>
        <p:spPr>
          <a:xfrm>
            <a:off x="6274078"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9" name="Google Shape;89;p13"/>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7"/>
          </p:nvPr>
        </p:nvSpPr>
        <p:spPr>
          <a:xfrm>
            <a:off x="6274078"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1" name="Google Shape;91;p13"/>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ctrTitle" idx="9"/>
          </p:nvPr>
        </p:nvSpPr>
        <p:spPr>
          <a:xfrm>
            <a:off x="4152132"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3" name="Google Shape;93;p13"/>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3"/>
          <p:cNvSpPr txBox="1">
            <a:spLocks noGrp="1"/>
          </p:cNvSpPr>
          <p:nvPr>
            <p:ph type="ctrTitle" idx="14"/>
          </p:nvPr>
        </p:nvSpPr>
        <p:spPr>
          <a:xfrm>
            <a:off x="6274078"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5" name="Google Shape;95;p13"/>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9"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chart" Target="../charts/char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5" Type="http://schemas.microsoft.com/office/2014/relationships/chartEx" Target="../charts/chartEx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14/relationships/chartEx" Target="../charts/chartEx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60000"/>
                    <a:lumOff val="40000"/>
                  </a:schemeClr>
                </a:solidFill>
              </a:rPr>
              <a:t>Sales Analysis of a Food Manufacturing Company</a:t>
            </a:r>
            <a:endParaRPr dirty="0">
              <a:solidFill>
                <a:schemeClr val="accent2">
                  <a:lumMod val="60000"/>
                  <a:lumOff val="40000"/>
                </a:schemeClr>
              </a:solidFill>
            </a:endParaRPr>
          </a:p>
        </p:txBody>
      </p:sp>
      <p:sp>
        <p:nvSpPr>
          <p:cNvPr id="137" name="Google Shape;137;p23"/>
          <p:cNvSpPr txBox="1">
            <a:spLocks noGrp="1"/>
          </p:cNvSpPr>
          <p:nvPr>
            <p:ph type="subTitle" idx="1"/>
          </p:nvPr>
        </p:nvSpPr>
        <p:spPr>
          <a:xfrm>
            <a:off x="1730850" y="3181924"/>
            <a:ext cx="5737862" cy="1260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By</a:t>
            </a:r>
          </a:p>
          <a:p>
            <a:pPr marL="0" lvl="0" indent="0" algn="ctr" rtl="0">
              <a:spcBef>
                <a:spcPts val="0"/>
              </a:spcBef>
              <a:spcAft>
                <a:spcPts val="0"/>
              </a:spcAft>
              <a:buNone/>
            </a:pPr>
            <a:r>
              <a:rPr lang="en" sz="1400" b="1" dirty="0"/>
              <a:t>Abhishek Biswas</a:t>
            </a:r>
          </a:p>
          <a:p>
            <a:pPr marL="0" lvl="0" indent="0" algn="ctr" rtl="0">
              <a:spcBef>
                <a:spcPts val="0"/>
              </a:spcBef>
              <a:spcAft>
                <a:spcPts val="0"/>
              </a:spcAft>
              <a:buNone/>
            </a:pPr>
            <a:endParaRPr lang="en" sz="1400" b="1" dirty="0"/>
          </a:p>
          <a:p>
            <a:pPr marL="0" lvl="0" indent="0" algn="ctr" rtl="0">
              <a:spcBef>
                <a:spcPts val="0"/>
              </a:spcBef>
              <a:spcAft>
                <a:spcPts val="0"/>
              </a:spcAft>
              <a:buNone/>
            </a:pPr>
            <a:r>
              <a:rPr lang="en" sz="1400" dirty="0"/>
              <a:t>Under the guidance of </a:t>
            </a:r>
          </a:p>
          <a:p>
            <a:pPr marL="0" lvl="0" indent="0" algn="ctr" rtl="0">
              <a:spcBef>
                <a:spcPts val="0"/>
              </a:spcBef>
              <a:spcAft>
                <a:spcPts val="0"/>
              </a:spcAft>
              <a:buNone/>
            </a:pPr>
            <a:r>
              <a:rPr lang="en" sz="1400" b="1" dirty="0"/>
              <a:t>Ms. Eeshani Agarwal</a:t>
            </a:r>
            <a:endParaRPr sz="1400" b="1"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pic>
        <p:nvPicPr>
          <p:cNvPr id="3" name="Picture 2">
            <a:extLst>
              <a:ext uri="{FF2B5EF4-FFF2-40B4-BE49-F238E27FC236}">
                <a16:creationId xmlns:a16="http://schemas.microsoft.com/office/drawing/2014/main" id="{2A146F57-C14C-47F6-B083-79BD28F75572}"/>
              </a:ext>
            </a:extLst>
          </p:cNvPr>
          <p:cNvPicPr>
            <a:picLocks noChangeAspect="1"/>
          </p:cNvPicPr>
          <p:nvPr/>
        </p:nvPicPr>
        <p:blipFill>
          <a:blip r:embed="rId12"/>
          <a:stretch>
            <a:fillRect/>
          </a:stretch>
        </p:blipFill>
        <p:spPr>
          <a:xfrm>
            <a:off x="698901" y="593230"/>
            <a:ext cx="1031949" cy="7851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93E00330-3E25-410E-9088-D2FF07966439}"/>
              </a:ext>
            </a:extLst>
          </p:cNvPr>
          <p:cNvGraphicFramePr>
            <a:graphicFrameLocks/>
          </p:cNvGraphicFramePr>
          <p:nvPr>
            <p:extLst>
              <p:ext uri="{D42A27DB-BD31-4B8C-83A1-F6EECF244321}">
                <p14:modId xmlns:p14="http://schemas.microsoft.com/office/powerpoint/2010/main" val="697970252"/>
              </p:ext>
            </p:extLst>
          </p:nvPr>
        </p:nvGraphicFramePr>
        <p:xfrm>
          <a:off x="1870199" y="464549"/>
          <a:ext cx="5403601" cy="42144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329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96944F59-D3D4-4574-BBC8-73465D8EE98C}"/>
              </a:ext>
            </a:extLst>
          </p:cNvPr>
          <p:cNvGraphicFramePr>
            <a:graphicFrameLocks/>
          </p:cNvGraphicFramePr>
          <p:nvPr>
            <p:extLst>
              <p:ext uri="{D42A27DB-BD31-4B8C-83A1-F6EECF244321}">
                <p14:modId xmlns:p14="http://schemas.microsoft.com/office/powerpoint/2010/main" val="1387245395"/>
              </p:ext>
            </p:extLst>
          </p:nvPr>
        </p:nvGraphicFramePr>
        <p:xfrm>
          <a:off x="2012340" y="643482"/>
          <a:ext cx="5119319" cy="38565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7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623B4DC-7727-4D02-8FD2-4EDA7DB6EEDF}"/>
              </a:ext>
            </a:extLst>
          </p:cNvPr>
          <p:cNvGraphicFramePr>
            <a:graphicFrameLocks/>
          </p:cNvGraphicFramePr>
          <p:nvPr>
            <p:extLst>
              <p:ext uri="{D42A27DB-BD31-4B8C-83A1-F6EECF244321}">
                <p14:modId xmlns:p14="http://schemas.microsoft.com/office/powerpoint/2010/main" val="3980260317"/>
              </p:ext>
            </p:extLst>
          </p:nvPr>
        </p:nvGraphicFramePr>
        <p:xfrm>
          <a:off x="2195596" y="585823"/>
          <a:ext cx="4752807" cy="397185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543D4E46-F39F-41BE-866D-B22A2D41FFFA}"/>
              </a:ext>
            </a:extLst>
          </p:cNvPr>
          <p:cNvSpPr txBox="1"/>
          <p:nvPr/>
        </p:nvSpPr>
        <p:spPr>
          <a:xfrm>
            <a:off x="5239445" y="3410547"/>
            <a:ext cx="694143" cy="261610"/>
          </a:xfrm>
          <a:prstGeom prst="rect">
            <a:avLst/>
          </a:prstGeom>
          <a:noFill/>
        </p:spPr>
        <p:txBody>
          <a:bodyPr wrap="square" rtlCol="0">
            <a:spAutoFit/>
          </a:bodyPr>
          <a:lstStyle/>
          <a:p>
            <a:r>
              <a:rPr lang="en-US" sz="1100" b="0" i="0" u="none" strike="noStrike" dirty="0">
                <a:solidFill>
                  <a:srgbClr val="000000"/>
                </a:solidFill>
                <a:effectLst/>
                <a:latin typeface="Calibri" panose="020F0502020204030204" pitchFamily="34" charset="0"/>
              </a:rPr>
              <a:t>OUT049</a:t>
            </a:r>
            <a:r>
              <a:rPr lang="en-US" sz="1100" dirty="0"/>
              <a:t> </a:t>
            </a:r>
          </a:p>
        </p:txBody>
      </p:sp>
      <p:sp>
        <p:nvSpPr>
          <p:cNvPr id="8" name="TextBox 7">
            <a:extLst>
              <a:ext uri="{FF2B5EF4-FFF2-40B4-BE49-F238E27FC236}">
                <a16:creationId xmlns:a16="http://schemas.microsoft.com/office/drawing/2014/main" id="{01DD5DCA-EB93-452F-BB3B-7B104B4121ED}"/>
              </a:ext>
            </a:extLst>
          </p:cNvPr>
          <p:cNvSpPr txBox="1"/>
          <p:nvPr/>
        </p:nvSpPr>
        <p:spPr>
          <a:xfrm>
            <a:off x="4717725" y="2263418"/>
            <a:ext cx="694143" cy="261610"/>
          </a:xfrm>
          <a:prstGeom prst="rect">
            <a:avLst/>
          </a:prstGeom>
          <a:noFill/>
        </p:spPr>
        <p:txBody>
          <a:bodyPr wrap="square" rtlCol="0">
            <a:spAutoFit/>
          </a:bodyPr>
          <a:lstStyle/>
          <a:p>
            <a:r>
              <a:rPr lang="en-US" sz="1100" b="0" i="0" u="none" strike="noStrike" dirty="0">
                <a:solidFill>
                  <a:srgbClr val="000000"/>
                </a:solidFill>
                <a:effectLst/>
                <a:latin typeface="Calibri" panose="020F0502020204030204" pitchFamily="34" charset="0"/>
              </a:rPr>
              <a:t>OUT045</a:t>
            </a:r>
            <a:r>
              <a:rPr lang="en-US" sz="1100" dirty="0"/>
              <a:t> </a:t>
            </a:r>
          </a:p>
        </p:txBody>
      </p:sp>
      <p:sp>
        <p:nvSpPr>
          <p:cNvPr id="9" name="TextBox 8">
            <a:extLst>
              <a:ext uri="{FF2B5EF4-FFF2-40B4-BE49-F238E27FC236}">
                <a16:creationId xmlns:a16="http://schemas.microsoft.com/office/drawing/2014/main" id="{1F88782E-A32C-4087-88A7-5367A40EC57C}"/>
              </a:ext>
            </a:extLst>
          </p:cNvPr>
          <p:cNvSpPr txBox="1"/>
          <p:nvPr/>
        </p:nvSpPr>
        <p:spPr>
          <a:xfrm>
            <a:off x="5846514" y="1544514"/>
            <a:ext cx="694143" cy="261610"/>
          </a:xfrm>
          <a:prstGeom prst="rect">
            <a:avLst/>
          </a:prstGeom>
          <a:noFill/>
        </p:spPr>
        <p:txBody>
          <a:bodyPr wrap="square" rtlCol="0">
            <a:spAutoFit/>
          </a:bodyPr>
          <a:lstStyle/>
          <a:p>
            <a:r>
              <a:rPr lang="en-US" sz="1100" b="0" i="0" u="none" strike="noStrike" dirty="0">
                <a:solidFill>
                  <a:srgbClr val="000000"/>
                </a:solidFill>
                <a:effectLst/>
                <a:latin typeface="Calibri" panose="020F0502020204030204" pitchFamily="34" charset="0"/>
              </a:rPr>
              <a:t>OUT018</a:t>
            </a:r>
            <a:r>
              <a:rPr lang="en-US" sz="1100" dirty="0"/>
              <a:t> </a:t>
            </a:r>
          </a:p>
        </p:txBody>
      </p:sp>
    </p:spTree>
    <p:extLst>
      <p:ext uri="{BB962C8B-B14F-4D97-AF65-F5344CB8AC3E}">
        <p14:creationId xmlns:p14="http://schemas.microsoft.com/office/powerpoint/2010/main" val="181999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E8726620-5E1A-4D3B-8965-2396AFFD609F}"/>
              </a:ext>
            </a:extLst>
          </p:cNvPr>
          <p:cNvGraphicFramePr>
            <a:graphicFrameLocks/>
          </p:cNvGraphicFramePr>
          <p:nvPr>
            <p:extLst>
              <p:ext uri="{D42A27DB-BD31-4B8C-83A1-F6EECF244321}">
                <p14:modId xmlns:p14="http://schemas.microsoft.com/office/powerpoint/2010/main" val="2121650781"/>
              </p:ext>
            </p:extLst>
          </p:nvPr>
        </p:nvGraphicFramePr>
        <p:xfrm>
          <a:off x="265491" y="1270878"/>
          <a:ext cx="3939416" cy="26017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1D45B23-EB84-4E2F-9D3B-DFE41A85EA95}"/>
              </a:ext>
            </a:extLst>
          </p:cNvPr>
          <p:cNvGraphicFramePr>
            <a:graphicFrameLocks/>
          </p:cNvGraphicFramePr>
          <p:nvPr>
            <p:extLst>
              <p:ext uri="{D42A27DB-BD31-4B8C-83A1-F6EECF244321}">
                <p14:modId xmlns:p14="http://schemas.microsoft.com/office/powerpoint/2010/main" val="328363005"/>
              </p:ext>
            </p:extLst>
          </p:nvPr>
        </p:nvGraphicFramePr>
        <p:xfrm>
          <a:off x="4632071" y="1270878"/>
          <a:ext cx="4371766" cy="26017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380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D2D5A95-402B-4017-AF2C-13A3FD81BE79}"/>
              </a:ext>
            </a:extLst>
          </p:cNvPr>
          <p:cNvGraphicFramePr>
            <a:graphicFrameLocks/>
          </p:cNvGraphicFramePr>
          <p:nvPr>
            <p:extLst>
              <p:ext uri="{D42A27DB-BD31-4B8C-83A1-F6EECF244321}">
                <p14:modId xmlns:p14="http://schemas.microsoft.com/office/powerpoint/2010/main" val="3729835517"/>
              </p:ext>
            </p:extLst>
          </p:nvPr>
        </p:nvGraphicFramePr>
        <p:xfrm>
          <a:off x="497942" y="1277547"/>
          <a:ext cx="3867150" cy="25884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3733BC3-34F3-4D65-A763-37857D30CD5E}"/>
              </a:ext>
            </a:extLst>
          </p:cNvPr>
          <p:cNvGraphicFramePr>
            <a:graphicFrameLocks/>
          </p:cNvGraphicFramePr>
          <p:nvPr>
            <p:extLst>
              <p:ext uri="{D42A27DB-BD31-4B8C-83A1-F6EECF244321}">
                <p14:modId xmlns:p14="http://schemas.microsoft.com/office/powerpoint/2010/main" val="2485530145"/>
              </p:ext>
            </p:extLst>
          </p:nvPr>
        </p:nvGraphicFramePr>
        <p:xfrm>
          <a:off x="4778909" y="1277547"/>
          <a:ext cx="386715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411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D3142A6C-8A16-4D59-B8E0-C125ACA195A6}"/>
              </a:ext>
            </a:extLst>
          </p:cNvPr>
          <p:cNvGraphicFramePr>
            <a:graphicFrameLocks/>
          </p:cNvGraphicFramePr>
          <p:nvPr>
            <p:extLst>
              <p:ext uri="{D42A27DB-BD31-4B8C-83A1-F6EECF244321}">
                <p14:modId xmlns:p14="http://schemas.microsoft.com/office/powerpoint/2010/main" val="2492252659"/>
              </p:ext>
            </p:extLst>
          </p:nvPr>
        </p:nvGraphicFramePr>
        <p:xfrm>
          <a:off x="437697" y="1266268"/>
          <a:ext cx="4000814" cy="26109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BC6C9B1-F0E4-4919-AF72-DAD4C9FEAC26}"/>
              </a:ext>
            </a:extLst>
          </p:cNvPr>
          <p:cNvGraphicFramePr>
            <a:graphicFrameLocks/>
          </p:cNvGraphicFramePr>
          <p:nvPr>
            <p:extLst>
              <p:ext uri="{D42A27DB-BD31-4B8C-83A1-F6EECF244321}">
                <p14:modId xmlns:p14="http://schemas.microsoft.com/office/powerpoint/2010/main" val="2287751245"/>
              </p:ext>
            </p:extLst>
          </p:nvPr>
        </p:nvGraphicFramePr>
        <p:xfrm>
          <a:off x="4899048" y="1266276"/>
          <a:ext cx="3774402" cy="26109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7753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93B3DA2B-9E85-4948-9735-8EFD87EBA54F}"/>
              </a:ext>
            </a:extLst>
          </p:cNvPr>
          <p:cNvGraphicFramePr>
            <a:graphicFrameLocks/>
          </p:cNvGraphicFramePr>
          <p:nvPr>
            <p:extLst>
              <p:ext uri="{D42A27DB-BD31-4B8C-83A1-F6EECF244321}">
                <p14:modId xmlns:p14="http://schemas.microsoft.com/office/powerpoint/2010/main" val="3673465014"/>
              </p:ext>
            </p:extLst>
          </p:nvPr>
        </p:nvGraphicFramePr>
        <p:xfrm>
          <a:off x="1788971" y="656917"/>
          <a:ext cx="5819075" cy="42087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748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2"/>
          <p:cNvSpPr txBox="1">
            <a:spLocks noGrp="1"/>
          </p:cNvSpPr>
          <p:nvPr>
            <p:ph type="ctrTitle"/>
          </p:nvPr>
        </p:nvSpPr>
        <p:spPr>
          <a:xfrm>
            <a:off x="84806" y="42788"/>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Insights and Suggestions</a:t>
            </a:r>
            <a:endParaRPr dirty="0"/>
          </a:p>
        </p:txBody>
      </p:sp>
      <p:cxnSp>
        <p:nvCxnSpPr>
          <p:cNvPr id="974" name="Google Shape;974;p42"/>
          <p:cNvCxnSpPr>
            <a:cxnSpLocks/>
          </p:cNvCxnSpPr>
          <p:nvPr/>
        </p:nvCxnSpPr>
        <p:spPr>
          <a:xfrm>
            <a:off x="3897880" y="392974"/>
            <a:ext cx="5146003" cy="0"/>
          </a:xfrm>
          <a:prstGeom prst="straightConnector1">
            <a:avLst/>
          </a:prstGeom>
          <a:noFill/>
          <a:ln w="76200" cap="flat" cmpd="sng">
            <a:solidFill>
              <a:schemeClr val="accent1"/>
            </a:solidFill>
            <a:prstDash val="solid"/>
            <a:round/>
            <a:headEnd type="none" w="med" len="med"/>
            <a:tailEnd type="none" w="med" len="med"/>
          </a:ln>
        </p:spPr>
      </p:cxnSp>
      <p:pic>
        <p:nvPicPr>
          <p:cNvPr id="976" name="Google Shape;976;p42"/>
          <p:cNvPicPr preferRelativeResize="0"/>
          <p:nvPr/>
        </p:nvPicPr>
        <p:blipFill>
          <a:blip r:embed="rId3">
            <a:alphaModFix/>
          </a:blip>
          <a:stretch>
            <a:fillRect/>
          </a:stretch>
        </p:blipFill>
        <p:spPr>
          <a:xfrm rot="-10404479" flipH="1">
            <a:off x="7676542" y="1966554"/>
            <a:ext cx="2188661" cy="3458493"/>
          </a:xfrm>
          <a:prstGeom prst="rect">
            <a:avLst/>
          </a:prstGeom>
          <a:noFill/>
          <a:ln>
            <a:noFill/>
          </a:ln>
        </p:spPr>
      </p:pic>
      <p:pic>
        <p:nvPicPr>
          <p:cNvPr id="977" name="Google Shape;977;p42"/>
          <p:cNvPicPr preferRelativeResize="0"/>
          <p:nvPr/>
        </p:nvPicPr>
        <p:blipFill>
          <a:blip r:embed="rId4">
            <a:alphaModFix/>
          </a:blip>
          <a:stretch>
            <a:fillRect/>
          </a:stretch>
        </p:blipFill>
        <p:spPr>
          <a:xfrm>
            <a:off x="-289396" y="3606488"/>
            <a:ext cx="1215614" cy="1380034"/>
          </a:xfrm>
          <a:prstGeom prst="rect">
            <a:avLst/>
          </a:prstGeom>
          <a:noFill/>
          <a:ln>
            <a:noFill/>
          </a:ln>
        </p:spPr>
      </p:pic>
      <p:pic>
        <p:nvPicPr>
          <p:cNvPr id="978" name="Google Shape;978;p42"/>
          <p:cNvPicPr preferRelativeResize="0"/>
          <p:nvPr/>
        </p:nvPicPr>
        <p:blipFill>
          <a:blip r:embed="rId5">
            <a:alphaModFix/>
          </a:blip>
          <a:stretch>
            <a:fillRect/>
          </a:stretch>
        </p:blipFill>
        <p:spPr>
          <a:xfrm rot="250556" flipH="1">
            <a:off x="7358557" y="3626619"/>
            <a:ext cx="2738973" cy="2707274"/>
          </a:xfrm>
          <a:prstGeom prst="rect">
            <a:avLst/>
          </a:prstGeom>
          <a:noFill/>
          <a:ln>
            <a:noFill/>
          </a:ln>
        </p:spPr>
      </p:pic>
      <p:pic>
        <p:nvPicPr>
          <p:cNvPr id="979" name="Google Shape;979;p42"/>
          <p:cNvPicPr preferRelativeResize="0"/>
          <p:nvPr/>
        </p:nvPicPr>
        <p:blipFill>
          <a:blip r:embed="rId6">
            <a:alphaModFix/>
          </a:blip>
          <a:stretch>
            <a:fillRect/>
          </a:stretch>
        </p:blipFill>
        <p:spPr>
          <a:xfrm rot="-10404479" flipH="1">
            <a:off x="7074884" y="4287032"/>
            <a:ext cx="1276287" cy="1151844"/>
          </a:xfrm>
          <a:prstGeom prst="rect">
            <a:avLst/>
          </a:prstGeom>
          <a:noFill/>
          <a:ln>
            <a:noFill/>
          </a:ln>
        </p:spPr>
      </p:pic>
      <p:sp>
        <p:nvSpPr>
          <p:cNvPr id="6" name="TextBox 5">
            <a:extLst>
              <a:ext uri="{FF2B5EF4-FFF2-40B4-BE49-F238E27FC236}">
                <a16:creationId xmlns:a16="http://schemas.microsoft.com/office/drawing/2014/main" id="{2CFFBB50-CDF6-43ED-8F25-2704AC57EE8F}"/>
              </a:ext>
            </a:extLst>
          </p:cNvPr>
          <p:cNvSpPr txBox="1"/>
          <p:nvPr/>
        </p:nvSpPr>
        <p:spPr>
          <a:xfrm>
            <a:off x="730932" y="692992"/>
            <a:ext cx="6951363" cy="4154984"/>
          </a:xfrm>
          <a:prstGeom prst="rect">
            <a:avLst/>
          </a:prstGeom>
          <a:noFill/>
        </p:spPr>
        <p:txBody>
          <a:bodyPr wrap="square" rtlCol="0">
            <a:spAutoFit/>
          </a:bodyPr>
          <a:lstStyle/>
          <a:p>
            <a:pPr marL="342900" indent="-342900">
              <a:buFont typeface="+mj-lt"/>
              <a:buAutoNum type="arabicPeriod"/>
            </a:pPr>
            <a:r>
              <a:rPr lang="en-US" sz="1100" dirty="0"/>
              <a:t>Seafood is the least bought item across all the outlet types, except in supermarket type 3, where it is not sold at all. Surprisingly health and hygiene products are mostly not bought from Supermarket Type 3, whereas from other supermarkets, that's not the case. Maybe this is happening because of its size and location, where people are not aware about these products.</a:t>
            </a:r>
          </a:p>
          <a:p>
            <a:pPr marL="342900" indent="-342900">
              <a:buFont typeface="+mj-lt"/>
              <a:buAutoNum type="arabicPeriod"/>
            </a:pPr>
            <a:endParaRPr lang="en-US" sz="1100" dirty="0"/>
          </a:p>
          <a:p>
            <a:pPr marL="342900" indent="-342900">
              <a:buFont typeface="+mj-lt"/>
              <a:buAutoNum type="arabicPeriod"/>
            </a:pPr>
            <a:r>
              <a:rPr lang="en-US" sz="1100" dirty="0"/>
              <a:t>In tier 1 and 2 locations,  medium sized supermarkets are performing very well. In tier 1 cities, customers are inclining towards supermarkets only rather than grocery stores, because of the demography. In tier 3 locations, sales in big sized supermarkets are the most, maybe because of the pricing model.</a:t>
            </a:r>
          </a:p>
          <a:p>
            <a:pPr marL="342900" indent="-342900">
              <a:buFont typeface="+mj-lt"/>
              <a:buAutoNum type="arabicPeriod"/>
            </a:pPr>
            <a:endParaRPr lang="en-US" sz="1100" dirty="0"/>
          </a:p>
          <a:p>
            <a:pPr marL="342900" indent="-342900">
              <a:buFont typeface="+mj-lt"/>
              <a:buAutoNum type="arabicPeriod"/>
            </a:pPr>
            <a:r>
              <a:rPr lang="en-US" sz="1100" dirty="0"/>
              <a:t>There are no new outlets in tier 1 locations, which should be focused upon, since people from those locations prefer supermarkets mostly. This can lead to a boost in sales.</a:t>
            </a:r>
          </a:p>
          <a:p>
            <a:pPr marL="342900" indent="-342900">
              <a:buFont typeface="+mj-lt"/>
              <a:buAutoNum type="arabicPeriod"/>
            </a:pPr>
            <a:endParaRPr lang="en-US" sz="1100" dirty="0"/>
          </a:p>
          <a:p>
            <a:pPr marL="342900" indent="-342900">
              <a:buFont typeface="+mj-lt"/>
              <a:buAutoNum type="arabicPeriod"/>
            </a:pPr>
            <a:r>
              <a:rPr lang="en-US" sz="1100" dirty="0"/>
              <a:t>The outlets which give maximum sales from all the 3 locations are all medium sized supermarkets.</a:t>
            </a:r>
          </a:p>
          <a:p>
            <a:pPr marL="342900" indent="-342900">
              <a:buFont typeface="+mj-lt"/>
              <a:buAutoNum type="arabicPeriod"/>
            </a:pPr>
            <a:endParaRPr lang="en-US" sz="1100" dirty="0"/>
          </a:p>
          <a:p>
            <a:pPr marL="342900" indent="-342900">
              <a:buFont typeface="+mj-lt"/>
              <a:buAutoNum type="arabicPeriod"/>
            </a:pPr>
            <a:r>
              <a:rPr lang="en-US" sz="1100" dirty="0"/>
              <a:t>The average sales in newer outlets are more than older ones. This can be because of the ambience, facilities, location and pricing model of the newer ones which are more appealing to customers.</a:t>
            </a:r>
          </a:p>
          <a:p>
            <a:pPr marL="342900" indent="-342900">
              <a:buFont typeface="+mj-lt"/>
              <a:buAutoNum type="arabicPeriod"/>
            </a:pPr>
            <a:endParaRPr lang="en-US" sz="1100" dirty="0"/>
          </a:p>
          <a:p>
            <a:pPr marL="342900" indent="-342900">
              <a:buFont typeface="+mj-lt"/>
              <a:buAutoNum type="arabicPeriod"/>
            </a:pPr>
            <a:r>
              <a:rPr lang="en-US" sz="1100" dirty="0"/>
              <a:t>The price of commodities in supermarkets is more or less same with that of grocery stores in all the 3 locations, which is a part of the pricing strategy of the company, which is to keep the prices competitive.</a:t>
            </a:r>
          </a:p>
          <a:p>
            <a:pPr marL="342900" indent="-342900">
              <a:buFont typeface="+mj-lt"/>
              <a:buAutoNum type="arabicPeriod"/>
            </a:pPr>
            <a:endParaRPr lang="en-US" sz="1100" dirty="0"/>
          </a:p>
          <a:p>
            <a:pPr marL="342900" indent="-342900">
              <a:buFont typeface="+mj-lt"/>
              <a:buAutoNum type="arabicPeriod"/>
            </a:pPr>
            <a:r>
              <a:rPr lang="en-US" sz="1100" dirty="0"/>
              <a:t>Big sized supermarkets which give the most sales in tier 3 cities are nonexistent in tier 1 cities. This can be a part of the company's marketing strategy which focuses more on the tier 3 cities rather than tier 1 cities..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7"/>
          <p:cNvSpPr txBox="1">
            <a:spLocks noGrp="1"/>
          </p:cNvSpPr>
          <p:nvPr>
            <p:ph type="ctrTitle"/>
          </p:nvPr>
        </p:nvSpPr>
        <p:spPr>
          <a:xfrm>
            <a:off x="5155384" y="1763565"/>
            <a:ext cx="2808004" cy="14848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THANK YOU!</a:t>
            </a:r>
            <a:endParaRPr sz="4400" dirty="0"/>
          </a:p>
        </p:txBody>
      </p:sp>
      <p:grpSp>
        <p:nvGrpSpPr>
          <p:cNvPr id="27" name="Group 26">
            <a:extLst>
              <a:ext uri="{FF2B5EF4-FFF2-40B4-BE49-F238E27FC236}">
                <a16:creationId xmlns:a16="http://schemas.microsoft.com/office/drawing/2014/main" id="{E817385E-A778-40CF-B124-353F14C3EFC8}"/>
              </a:ext>
            </a:extLst>
          </p:cNvPr>
          <p:cNvGrpSpPr/>
          <p:nvPr/>
        </p:nvGrpSpPr>
        <p:grpSpPr>
          <a:xfrm>
            <a:off x="1710128" y="1300013"/>
            <a:ext cx="2133600" cy="2411917"/>
            <a:chOff x="815751" y="2153283"/>
            <a:chExt cx="2133600" cy="2411917"/>
          </a:xfrm>
        </p:grpSpPr>
        <p:sp>
          <p:nvSpPr>
            <p:cNvPr id="838" name="Google Shape;838;p37"/>
            <p:cNvSpPr/>
            <p:nvPr/>
          </p:nvSpPr>
          <p:spPr>
            <a:xfrm>
              <a:off x="815751" y="2431600"/>
              <a:ext cx="2133600" cy="21336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37"/>
            <p:cNvPicPr preferRelativeResize="0"/>
            <p:nvPr/>
          </p:nvPicPr>
          <p:blipFill>
            <a:blip r:embed="rId3">
              <a:alphaModFix/>
            </a:blip>
            <a:stretch>
              <a:fillRect/>
            </a:stretch>
          </p:blipFill>
          <p:spPr>
            <a:xfrm rot="2322379">
              <a:off x="820397" y="2153283"/>
              <a:ext cx="1765801" cy="1781719"/>
            </a:xfrm>
            <a:prstGeom prst="rect">
              <a:avLst/>
            </a:prstGeom>
            <a:noFill/>
            <a:ln>
              <a:noFill/>
            </a:ln>
          </p:spPr>
        </p:pic>
        <p:pic>
          <p:nvPicPr>
            <p:cNvPr id="845" name="Google Shape;845;p37"/>
            <p:cNvPicPr preferRelativeResize="0"/>
            <p:nvPr/>
          </p:nvPicPr>
          <p:blipFill>
            <a:blip r:embed="rId4">
              <a:alphaModFix/>
            </a:blip>
            <a:stretch>
              <a:fillRect/>
            </a:stretch>
          </p:blipFill>
          <p:spPr>
            <a:xfrm rot="2256189">
              <a:off x="1897549" y="2892637"/>
              <a:ext cx="928526" cy="959625"/>
            </a:xfrm>
            <a:prstGeom prst="rect">
              <a:avLst/>
            </a:prstGeom>
            <a:noFill/>
            <a:ln>
              <a:noFill/>
            </a:ln>
          </p:spPr>
        </p:pic>
        <p:pic>
          <p:nvPicPr>
            <p:cNvPr id="846" name="Google Shape;846;p37"/>
            <p:cNvPicPr preferRelativeResize="0"/>
            <p:nvPr/>
          </p:nvPicPr>
          <p:blipFill>
            <a:blip r:embed="rId5">
              <a:alphaModFix/>
            </a:blip>
            <a:stretch>
              <a:fillRect/>
            </a:stretch>
          </p:blipFill>
          <p:spPr>
            <a:xfrm>
              <a:off x="1155929" y="3041900"/>
              <a:ext cx="1251202" cy="147615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
                                        </p:tgtEl>
                                        <p:attrNameLst>
                                          <p:attrName>style.visibility</p:attrName>
                                        </p:attrNameLst>
                                      </p:cBhvr>
                                      <p:to>
                                        <p:strVal val="visible"/>
                                      </p:to>
                                    </p:set>
                                    <p:anim calcmode="lin" valueType="num">
                                      <p:cBhvr additive="base">
                                        <p:cTn id="7" dur="500" fill="hold"/>
                                        <p:tgtEl>
                                          <p:spTgt spid="829"/>
                                        </p:tgtEl>
                                        <p:attrNameLst>
                                          <p:attrName>ppt_x</p:attrName>
                                        </p:attrNameLst>
                                      </p:cBhvr>
                                      <p:tavLst>
                                        <p:tav tm="0">
                                          <p:val>
                                            <p:strVal val="#ppt_x"/>
                                          </p:val>
                                        </p:tav>
                                        <p:tav tm="100000">
                                          <p:val>
                                            <p:strVal val="#ppt_x"/>
                                          </p:val>
                                        </p:tav>
                                      </p:tavLst>
                                    </p:anim>
                                    <p:anim calcmode="lin" valueType="num">
                                      <p:cBhvr additive="base">
                                        <p:cTn id="8" dur="500" fill="hold"/>
                                        <p:tgtEl>
                                          <p:spTgt spid="8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lumMod val="75000"/>
                  </a:schemeClr>
                </a:solidFill>
              </a:rPr>
              <a:t>Table of Contents</a:t>
            </a:r>
            <a:endParaRPr dirty="0">
              <a:solidFill>
                <a:schemeClr val="accent2">
                  <a:lumMod val="75000"/>
                </a:schemeClr>
              </a:solidFill>
            </a:endParaRPr>
          </a:p>
        </p:txBody>
      </p:sp>
      <p:cxnSp>
        <p:nvCxnSpPr>
          <p:cNvPr id="163" name="Google Shape;163;p25"/>
          <p:cNvCxnSpPr>
            <a:cxnSpLocks/>
            <a:stCxn id="164" idx="3"/>
          </p:cNvCxnSpPr>
          <p:nvPr/>
        </p:nvCxnSpPr>
        <p:spPr>
          <a:xfrm>
            <a:off x="4062475" y="695425"/>
            <a:ext cx="5491500" cy="0"/>
          </a:xfrm>
          <a:prstGeom prst="straightConnector1">
            <a:avLst/>
          </a:prstGeom>
          <a:noFill/>
          <a:ln w="76200" cap="flat" cmpd="sng">
            <a:solidFill>
              <a:schemeClr val="accent1"/>
            </a:solidFill>
            <a:prstDash val="solid"/>
            <a:round/>
            <a:headEnd type="none" w="med" len="med"/>
            <a:tailEnd type="none" w="med" len="med"/>
          </a:ln>
        </p:spPr>
      </p:cxnSp>
      <p:sp>
        <p:nvSpPr>
          <p:cNvPr id="165" name="Google Shape;165;p25"/>
          <p:cNvSpPr/>
          <p:nvPr/>
        </p:nvSpPr>
        <p:spPr>
          <a:xfrm>
            <a:off x="6753775" y="2437625"/>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 name="Google Shape;166;p25"/>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67" name="Google Shape;167;p25"/>
          <p:cNvSpPr txBox="1">
            <a:spLocks noGrp="1"/>
          </p:cNvSpPr>
          <p:nvPr>
            <p:ph type="title"/>
          </p:nvPr>
        </p:nvSpPr>
        <p:spPr>
          <a:xfrm>
            <a:off x="11499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68" name="Google Shape;168;p25"/>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75000"/>
                  </a:schemeClr>
                </a:solidFill>
              </a:rPr>
              <a:t>Objective of Analysis</a:t>
            </a:r>
            <a:endParaRPr dirty="0">
              <a:solidFill>
                <a:schemeClr val="accent2">
                  <a:lumMod val="75000"/>
                </a:schemeClr>
              </a:solidFill>
            </a:endParaRPr>
          </a:p>
        </p:txBody>
      </p:sp>
      <p:sp>
        <p:nvSpPr>
          <p:cNvPr id="170" name="Google Shape;170;p25"/>
          <p:cNvSpPr txBox="1">
            <a:spLocks noGrp="1"/>
          </p:cNvSpPr>
          <p:nvPr>
            <p:ph type="title" idx="4"/>
          </p:nvPr>
        </p:nvSpPr>
        <p:spPr>
          <a:xfrm>
            <a:off x="11499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71" name="Google Shape;171;p25"/>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75000"/>
                  </a:schemeClr>
                </a:solidFill>
              </a:rPr>
              <a:t>Visualization and Exploration</a:t>
            </a:r>
            <a:endParaRPr dirty="0">
              <a:solidFill>
                <a:schemeClr val="accent2">
                  <a:lumMod val="75000"/>
                </a:schemeClr>
              </a:solidFill>
            </a:endParaRPr>
          </a:p>
        </p:txBody>
      </p:sp>
      <p:sp>
        <p:nvSpPr>
          <p:cNvPr id="173" name="Google Shape;173;p25"/>
          <p:cNvSpPr txBox="1">
            <a:spLocks noGrp="1"/>
          </p:cNvSpPr>
          <p:nvPr>
            <p:ph type="title" idx="7"/>
          </p:nvPr>
        </p:nvSpPr>
        <p:spPr>
          <a:xfrm>
            <a:off x="3305700"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74" name="Google Shape;174;p25"/>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rPr>
              <a:t>About the dataset</a:t>
            </a:r>
            <a:endParaRPr dirty="0">
              <a:solidFill>
                <a:schemeClr val="accent2">
                  <a:lumMod val="75000"/>
                </a:schemeClr>
              </a:solidFill>
            </a:endParaRPr>
          </a:p>
        </p:txBody>
      </p:sp>
      <p:sp>
        <p:nvSpPr>
          <p:cNvPr id="176" name="Google Shape;176;p25"/>
          <p:cNvSpPr txBox="1">
            <a:spLocks noGrp="1"/>
          </p:cNvSpPr>
          <p:nvPr>
            <p:ph type="title" idx="13"/>
          </p:nvPr>
        </p:nvSpPr>
        <p:spPr>
          <a:xfrm>
            <a:off x="3305700"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177" name="Google Shape;177;p25"/>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75000"/>
                  </a:schemeClr>
                </a:solidFill>
              </a:rPr>
              <a:t>Insights and Suggestions</a:t>
            </a:r>
            <a:endParaRPr dirty="0">
              <a:solidFill>
                <a:schemeClr val="accent2">
                  <a:lumMod val="75000"/>
                </a:schemeClr>
              </a:solidFill>
            </a:endParaRPr>
          </a:p>
        </p:txBody>
      </p:sp>
      <p:sp>
        <p:nvSpPr>
          <p:cNvPr id="179" name="Google Shape;179;p25"/>
          <p:cNvSpPr txBox="1">
            <a:spLocks noGrp="1"/>
          </p:cNvSpPr>
          <p:nvPr>
            <p:ph type="title" idx="16"/>
          </p:nvPr>
        </p:nvSpPr>
        <p:spPr>
          <a:xfrm>
            <a:off x="5470096" y="143475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80" name="Google Shape;180;p25"/>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75000"/>
                  </a:schemeClr>
                </a:solidFill>
              </a:rPr>
              <a:t>Questions I asked</a:t>
            </a:r>
            <a:endParaRPr dirty="0">
              <a:solidFill>
                <a:schemeClr val="accent2">
                  <a:lumMod val="75000"/>
                </a:schemeClr>
              </a:solidFill>
            </a:endParaRPr>
          </a:p>
        </p:txBody>
      </p:sp>
      <p:sp>
        <p:nvSpPr>
          <p:cNvPr id="182" name="Google Shape;182;p25"/>
          <p:cNvSpPr txBox="1">
            <a:spLocks noGrp="1"/>
          </p:cNvSpPr>
          <p:nvPr>
            <p:ph type="title" idx="19"/>
          </p:nvPr>
        </p:nvSpPr>
        <p:spPr>
          <a:xfrm>
            <a:off x="5470096" y="2974400"/>
            <a:ext cx="99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183" name="Google Shape;183;p25"/>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lumMod val="75000"/>
                  </a:schemeClr>
                </a:solidFill>
              </a:rPr>
              <a:t>Thank You</a:t>
            </a:r>
            <a:endParaRPr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500"/>
                                        <p:tgtEl>
                                          <p:spTgt spid="1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3"/>
                                        </p:tgtEl>
                                        <p:attrNameLst>
                                          <p:attrName>style.visibility</p:attrName>
                                        </p:attrNameLst>
                                      </p:cBhvr>
                                      <p:to>
                                        <p:strVal val="visible"/>
                                      </p:to>
                                    </p:set>
                                    <p:animEffect transition="in" filter="fade">
                                      <p:cBhvr>
                                        <p:cTn id="22" dur="500"/>
                                        <p:tgtEl>
                                          <p:spTgt spid="1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fade">
                                      <p:cBhvr>
                                        <p:cTn id="27"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71" grpId="0"/>
      <p:bldP spid="174" grpId="0"/>
      <p:bldP spid="177" grpId="0"/>
      <p:bldP spid="180" grpId="0"/>
      <p:bldP spid="1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6501375" y="4201197"/>
            <a:ext cx="1266050" cy="1249600"/>
          </a:xfrm>
          <a:prstGeom prst="rect">
            <a:avLst/>
          </a:prstGeom>
          <a:noFill/>
          <a:ln>
            <a:noFill/>
          </a:ln>
        </p:spPr>
      </p:pic>
      <p:sp>
        <p:nvSpPr>
          <p:cNvPr id="152" name="Google Shape;152;p2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 of Analysis</a:t>
            </a:r>
            <a:endParaRPr dirty="0"/>
          </a:p>
        </p:txBody>
      </p:sp>
      <p:sp>
        <p:nvSpPr>
          <p:cNvPr id="153" name="Google Shape;153;p24"/>
          <p:cNvSpPr txBox="1">
            <a:spLocks noGrp="1"/>
          </p:cNvSpPr>
          <p:nvPr>
            <p:ph type="body" idx="1"/>
          </p:nvPr>
        </p:nvSpPr>
        <p:spPr>
          <a:xfrm>
            <a:off x="443489" y="1591612"/>
            <a:ext cx="7823499" cy="1471305"/>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400" b="1" dirty="0">
                <a:latin typeface="+mn-lt"/>
                <a:cs typeface="Calibri" panose="020F0502020204030204" pitchFamily="34" charset="0"/>
              </a:rPr>
              <a:t>To analyze the dataset of a Food Manufacturing Company with MySQL Workbench and provide suggestions to management to maximize Sales and Customer Engagement at all of its outlets as well as formulate a marketing strategy to inculcate healthy food habits to the customer base.</a:t>
            </a:r>
            <a:endParaRPr sz="1400" b="1" dirty="0">
              <a:latin typeface="+mn-lt"/>
              <a:cs typeface="Calibri" panose="020F0502020204030204" pitchFamily="34" charset="0"/>
            </a:endParaRPr>
          </a:p>
        </p:txBody>
      </p:sp>
      <p:pic>
        <p:nvPicPr>
          <p:cNvPr id="154" name="Google Shape;154;p24"/>
          <p:cNvPicPr preferRelativeResize="0"/>
          <p:nvPr/>
        </p:nvPicPr>
        <p:blipFill>
          <a:blip r:embed="rId4">
            <a:alphaModFix/>
          </a:blip>
          <a:stretch>
            <a:fillRect/>
          </a:stretch>
        </p:blipFill>
        <p:spPr>
          <a:xfrm rot="2852442">
            <a:off x="7528397" y="3454806"/>
            <a:ext cx="1810905" cy="1838116"/>
          </a:xfrm>
          <a:prstGeom prst="rect">
            <a:avLst/>
          </a:prstGeom>
          <a:noFill/>
          <a:ln>
            <a:noFill/>
          </a:ln>
        </p:spPr>
      </p:pic>
      <p:pic>
        <p:nvPicPr>
          <p:cNvPr id="155" name="Google Shape;155;p24"/>
          <p:cNvPicPr preferRelativeResize="0"/>
          <p:nvPr/>
        </p:nvPicPr>
        <p:blipFill>
          <a:blip r:embed="rId5">
            <a:alphaModFix/>
          </a:blip>
          <a:stretch>
            <a:fillRect/>
          </a:stretch>
        </p:blipFill>
        <p:spPr>
          <a:xfrm rot="990519">
            <a:off x="7933825" y="2497825"/>
            <a:ext cx="1399801" cy="1374174"/>
          </a:xfrm>
          <a:prstGeom prst="rect">
            <a:avLst/>
          </a:prstGeom>
          <a:noFill/>
          <a:ln>
            <a:noFill/>
          </a:ln>
        </p:spPr>
      </p:pic>
      <p:cxnSp>
        <p:nvCxnSpPr>
          <p:cNvPr id="157" name="Google Shape;157;p24"/>
          <p:cNvCxnSpPr>
            <a:cxnSpLocks/>
          </p:cNvCxnSpPr>
          <p:nvPr/>
        </p:nvCxnSpPr>
        <p:spPr>
          <a:xfrm>
            <a:off x="3911229" y="708750"/>
            <a:ext cx="5275171"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Effect transition="in" filter="circle(in)">
                                      <p:cBhvr>
                                        <p:cTn id="7" dur="2000"/>
                                        <p:tgtEl>
                                          <p:spTgt spid="1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22208" y="280843"/>
            <a:ext cx="3539379"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the dataset</a:t>
            </a:r>
            <a:endParaRPr dirty="0"/>
          </a:p>
        </p:txBody>
      </p:sp>
      <p:sp>
        <p:nvSpPr>
          <p:cNvPr id="190" name="Google Shape;190;p26"/>
          <p:cNvSpPr txBox="1">
            <a:spLocks noGrp="1"/>
          </p:cNvSpPr>
          <p:nvPr>
            <p:ph type="subTitle" idx="1"/>
          </p:nvPr>
        </p:nvSpPr>
        <p:spPr>
          <a:xfrm>
            <a:off x="295850" y="825583"/>
            <a:ext cx="8552299" cy="2739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dirty="0">
                <a:latin typeface="+mn-lt"/>
              </a:rPr>
              <a:t>The dataset contains information about the Sales of individual items and their Maximum Retail Price across all the stores of the Company. The features are explained as follows:</a:t>
            </a:r>
          </a:p>
          <a:p>
            <a:pPr marL="0" lvl="0" indent="0" algn="l" rtl="0">
              <a:spcBef>
                <a:spcPts val="0"/>
              </a:spcBef>
              <a:spcAft>
                <a:spcPts val="0"/>
              </a:spcAft>
              <a:buClr>
                <a:schemeClr val="dk1"/>
              </a:buClr>
              <a:buSzPts val="1100"/>
              <a:buFont typeface="Arial"/>
              <a:buNone/>
            </a:pPr>
            <a:endParaRPr lang="en-US" sz="1000" dirty="0">
              <a:latin typeface="+mn-lt"/>
            </a:endParaRP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Item_ID</a:t>
            </a:r>
            <a:r>
              <a:rPr lang="en-US" sz="1000" b="1" i="1" dirty="0">
                <a:latin typeface="+mn-lt"/>
              </a:rPr>
              <a:t> :- </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This column shows the individual item Ids of the products.</a:t>
            </a: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Item_Weight</a:t>
            </a:r>
            <a:r>
              <a:rPr lang="en-US" sz="1000" b="1" i="1" dirty="0">
                <a:latin typeface="+mn-lt"/>
              </a:rPr>
              <a:t>:- </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The weight of the item per unit in grams.</a:t>
            </a: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Item_fat_content</a:t>
            </a:r>
            <a:r>
              <a:rPr lang="en-US" sz="1000" b="1" i="1" dirty="0">
                <a:latin typeface="+mn-lt"/>
              </a:rPr>
              <a:t>:-</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The fat content of the individual products.</a:t>
            </a: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Item_type</a:t>
            </a:r>
            <a:r>
              <a:rPr lang="en-US" sz="1000" b="1" i="1" dirty="0">
                <a:latin typeface="+mn-lt"/>
              </a:rPr>
              <a:t>:- 	</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The type of product.</a:t>
            </a: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Item_MRP</a:t>
            </a:r>
            <a:r>
              <a:rPr lang="en-US" sz="1000" b="1" i="1" dirty="0">
                <a:latin typeface="+mn-lt"/>
              </a:rPr>
              <a:t>:- 	</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The maximum retail price of the product.</a:t>
            </a:r>
          </a:p>
          <a:p>
            <a:pPr marL="171450" lvl="0" indent="-171450" algn="l" rtl="0">
              <a:spcBef>
                <a:spcPts val="0"/>
              </a:spcBef>
              <a:spcAft>
                <a:spcPts val="0"/>
              </a:spcAft>
              <a:buClr>
                <a:schemeClr val="dk1"/>
              </a:buClr>
              <a:buSzPts val="1100"/>
              <a:buFont typeface="Arial" panose="020B0604020202020204" pitchFamily="34" charset="0"/>
              <a:buChar char="•"/>
            </a:pPr>
            <a:r>
              <a:rPr lang="en-US" sz="1000" b="1" i="1" dirty="0" err="1">
                <a:latin typeface="+mn-lt"/>
              </a:rPr>
              <a:t>Outlet_Identifier</a:t>
            </a:r>
            <a:r>
              <a:rPr lang="en-US" sz="1000" b="1" i="1" dirty="0">
                <a:latin typeface="+mn-lt"/>
              </a:rPr>
              <a:t>:- </a:t>
            </a:r>
            <a:r>
              <a:rPr lang="en-US" sz="1000" dirty="0">
                <a:latin typeface="+mn-lt"/>
              </a:rPr>
              <a:t>	</a:t>
            </a:r>
          </a:p>
          <a:p>
            <a:pPr marL="0" lvl="0" indent="0" algn="l" rtl="0">
              <a:spcBef>
                <a:spcPts val="0"/>
              </a:spcBef>
              <a:spcAft>
                <a:spcPts val="0"/>
              </a:spcAft>
              <a:buClr>
                <a:schemeClr val="dk1"/>
              </a:buClr>
              <a:buSzPts val="1100"/>
            </a:pPr>
            <a:r>
              <a:rPr lang="en-US" sz="1000" dirty="0">
                <a:latin typeface="+mn-lt"/>
              </a:rPr>
              <a:t>     The unique outlet identifier ID of the outlets.</a:t>
            </a:r>
          </a:p>
          <a:p>
            <a:pPr marL="0" lvl="0" indent="0" algn="l" rtl="0">
              <a:spcBef>
                <a:spcPts val="0"/>
              </a:spcBef>
              <a:spcAft>
                <a:spcPts val="0"/>
              </a:spcAft>
              <a:buClr>
                <a:schemeClr val="dk1"/>
              </a:buClr>
              <a:buSzPts val="1100"/>
            </a:pPr>
            <a:endParaRPr sz="1000" dirty="0"/>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cxnSp>
        <p:nvCxnSpPr>
          <p:cNvPr id="11" name="Google Shape;163;p25">
            <a:extLst>
              <a:ext uri="{FF2B5EF4-FFF2-40B4-BE49-F238E27FC236}">
                <a16:creationId xmlns:a16="http://schemas.microsoft.com/office/drawing/2014/main" id="{16EC6AA4-E806-40BF-95FC-FDEACA48F554}"/>
              </a:ext>
            </a:extLst>
          </p:cNvPr>
          <p:cNvCxnSpPr>
            <a:cxnSpLocks/>
          </p:cNvCxnSpPr>
          <p:nvPr/>
        </p:nvCxnSpPr>
        <p:spPr>
          <a:xfrm>
            <a:off x="3390622" y="408424"/>
            <a:ext cx="5753378" cy="0"/>
          </a:xfrm>
          <a:prstGeom prst="straightConnector1">
            <a:avLst/>
          </a:prstGeom>
          <a:noFill/>
          <a:ln w="76200"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BFB77D0F-92DB-4531-8A75-ED96C81274B3}"/>
              </a:ext>
            </a:extLst>
          </p:cNvPr>
          <p:cNvSpPr txBox="1"/>
          <p:nvPr/>
        </p:nvSpPr>
        <p:spPr>
          <a:xfrm>
            <a:off x="4782684" y="1413454"/>
            <a:ext cx="3749440" cy="2308324"/>
          </a:xfrm>
          <a:prstGeom prst="rect">
            <a:avLst/>
          </a:prstGeom>
          <a:noFill/>
        </p:spPr>
        <p:txBody>
          <a:bodyPr wrap="square" rtlCol="0">
            <a:spAutoFit/>
          </a:bodyPr>
          <a:lstStyle/>
          <a:p>
            <a:pPr marL="171450" lvl="0" indent="-171450" rtl="0">
              <a:spcBef>
                <a:spcPts val="0"/>
              </a:spcBef>
              <a:spcAft>
                <a:spcPts val="0"/>
              </a:spcAft>
              <a:buClr>
                <a:schemeClr val="dk1"/>
              </a:buClr>
              <a:buSzPts val="1100"/>
              <a:buFont typeface="Arial" panose="020B0604020202020204" pitchFamily="34" charset="0"/>
              <a:buChar char="•"/>
            </a:pPr>
            <a:r>
              <a:rPr lang="en-US" sz="1000" b="1" i="1" dirty="0" err="1">
                <a:latin typeface="+mn-lt"/>
              </a:rPr>
              <a:t>Yrs_since_Inception</a:t>
            </a:r>
            <a:r>
              <a:rPr lang="en-US" sz="1000" b="1" i="1" dirty="0">
                <a:latin typeface="+mn-lt"/>
              </a:rPr>
              <a:t>:-</a:t>
            </a:r>
          </a:p>
          <a:p>
            <a:pPr lvl="5">
              <a:buClr>
                <a:schemeClr val="dk1"/>
              </a:buClr>
              <a:buSzPts val="1100"/>
            </a:pPr>
            <a:r>
              <a:rPr lang="en-US" sz="1000" dirty="0">
                <a:latin typeface="+mn-lt"/>
              </a:rPr>
              <a:t>The number of years which have passed since the particular    outlet was established.</a:t>
            </a:r>
          </a:p>
          <a:p>
            <a:pPr marL="171450" lvl="0" indent="-171450" rtl="0">
              <a:spcBef>
                <a:spcPts val="0"/>
              </a:spcBef>
              <a:spcAft>
                <a:spcPts val="0"/>
              </a:spcAft>
              <a:buClr>
                <a:schemeClr val="dk1"/>
              </a:buClr>
              <a:buSzPts val="1100"/>
              <a:buFont typeface="Arial" panose="020B0604020202020204" pitchFamily="34" charset="0"/>
              <a:buChar char="•"/>
            </a:pPr>
            <a:r>
              <a:rPr lang="en-US" sz="1000" b="1" i="1" dirty="0" err="1">
                <a:latin typeface="+mn-lt"/>
              </a:rPr>
              <a:t>Outlet_size</a:t>
            </a:r>
            <a:r>
              <a:rPr lang="en-US" sz="1000" b="1" i="1" dirty="0">
                <a:latin typeface="+mn-lt"/>
              </a:rPr>
              <a:t>:- 	</a:t>
            </a:r>
          </a:p>
          <a:p>
            <a:pPr lvl="0" rtl="0">
              <a:spcBef>
                <a:spcPts val="0"/>
              </a:spcBef>
              <a:spcAft>
                <a:spcPts val="0"/>
              </a:spcAft>
              <a:buClr>
                <a:schemeClr val="dk1"/>
              </a:buClr>
              <a:buSzPts val="1100"/>
            </a:pPr>
            <a:r>
              <a:rPr lang="en-US" sz="1000" dirty="0">
                <a:latin typeface="+mn-lt"/>
              </a:rPr>
              <a:t>     The size of the outlet.</a:t>
            </a:r>
          </a:p>
          <a:p>
            <a:pPr marL="171450" lvl="0" indent="-171450" rtl="0">
              <a:spcBef>
                <a:spcPts val="0"/>
              </a:spcBef>
              <a:spcAft>
                <a:spcPts val="0"/>
              </a:spcAft>
              <a:buClr>
                <a:schemeClr val="dk1"/>
              </a:buClr>
              <a:buSzPts val="1100"/>
              <a:buFont typeface="Arial" panose="020B0604020202020204" pitchFamily="34" charset="0"/>
              <a:buChar char="•"/>
            </a:pPr>
            <a:r>
              <a:rPr lang="en-US" sz="1000" b="1" i="1" dirty="0" err="1">
                <a:latin typeface="+mn-lt"/>
              </a:rPr>
              <a:t>Outlet_location_type</a:t>
            </a:r>
            <a:r>
              <a:rPr lang="en-US" sz="1000" b="1" i="1" dirty="0">
                <a:latin typeface="+mn-lt"/>
              </a:rPr>
              <a:t>:-</a:t>
            </a:r>
            <a:r>
              <a:rPr lang="en-US" sz="1000" dirty="0">
                <a:latin typeface="+mn-lt"/>
              </a:rPr>
              <a:t>	</a:t>
            </a:r>
          </a:p>
          <a:p>
            <a:pPr lvl="0" rtl="0">
              <a:spcBef>
                <a:spcPts val="0"/>
              </a:spcBef>
              <a:spcAft>
                <a:spcPts val="0"/>
              </a:spcAft>
              <a:buClr>
                <a:schemeClr val="dk1"/>
              </a:buClr>
              <a:buSzPts val="1100"/>
            </a:pPr>
            <a:r>
              <a:rPr lang="en-US" sz="1000" dirty="0">
                <a:latin typeface="+mn-lt"/>
              </a:rPr>
              <a:t>      The type of location the outlet is situated in.</a:t>
            </a:r>
          </a:p>
          <a:p>
            <a:pPr marL="171450" lvl="0" indent="-171450" rtl="0">
              <a:spcBef>
                <a:spcPts val="0"/>
              </a:spcBef>
              <a:spcAft>
                <a:spcPts val="0"/>
              </a:spcAft>
              <a:buClr>
                <a:schemeClr val="dk1"/>
              </a:buClr>
              <a:buSzPts val="1100"/>
              <a:buFont typeface="Arial" panose="020B0604020202020204" pitchFamily="34" charset="0"/>
              <a:buChar char="•"/>
            </a:pPr>
            <a:r>
              <a:rPr lang="en-US" sz="1000" b="1" i="1" dirty="0" err="1">
                <a:latin typeface="+mn-lt"/>
              </a:rPr>
              <a:t>Outlet_type</a:t>
            </a:r>
            <a:r>
              <a:rPr lang="en-US" sz="1000" b="1" i="1" dirty="0">
                <a:latin typeface="+mn-lt"/>
              </a:rPr>
              <a:t>:- </a:t>
            </a:r>
            <a:r>
              <a:rPr lang="en-US" sz="1000" dirty="0">
                <a:latin typeface="+mn-lt"/>
              </a:rPr>
              <a:t>	</a:t>
            </a:r>
          </a:p>
          <a:p>
            <a:pPr lvl="0" rtl="0">
              <a:spcBef>
                <a:spcPts val="0"/>
              </a:spcBef>
              <a:spcAft>
                <a:spcPts val="0"/>
              </a:spcAft>
              <a:buClr>
                <a:schemeClr val="dk1"/>
              </a:buClr>
              <a:buSzPts val="1100"/>
            </a:pPr>
            <a:r>
              <a:rPr lang="en-US" sz="1000" dirty="0">
                <a:latin typeface="+mn-lt"/>
              </a:rPr>
              <a:t>     The type of outlet.</a:t>
            </a:r>
          </a:p>
          <a:p>
            <a:pPr marL="171450" lvl="0" indent="-171450" rtl="0">
              <a:spcBef>
                <a:spcPts val="0"/>
              </a:spcBef>
              <a:spcAft>
                <a:spcPts val="0"/>
              </a:spcAft>
              <a:buClr>
                <a:schemeClr val="dk1"/>
              </a:buClr>
              <a:buSzPts val="1100"/>
              <a:buFont typeface="Arial" panose="020B0604020202020204" pitchFamily="34" charset="0"/>
              <a:buChar char="•"/>
            </a:pPr>
            <a:r>
              <a:rPr lang="en-US" sz="1000" b="1" i="1" dirty="0">
                <a:latin typeface="+mn-lt"/>
              </a:rPr>
              <a:t>Sales:- 	</a:t>
            </a:r>
            <a:r>
              <a:rPr lang="en-US" sz="1000" dirty="0">
                <a:latin typeface="+mn-lt"/>
              </a:rPr>
              <a:t>	</a:t>
            </a:r>
          </a:p>
          <a:p>
            <a:pPr lvl="0" rtl="0">
              <a:spcBef>
                <a:spcPts val="0"/>
              </a:spcBef>
              <a:spcAft>
                <a:spcPts val="0"/>
              </a:spcAft>
              <a:buClr>
                <a:schemeClr val="dk1"/>
              </a:buClr>
              <a:buSzPts val="1100"/>
            </a:pPr>
            <a:r>
              <a:rPr lang="en-US" sz="1000" dirty="0">
                <a:latin typeface="+mn-lt"/>
              </a:rPr>
              <a:t>     The total sales of the item in the particular outlet.</a:t>
            </a:r>
          </a:p>
          <a:p>
            <a:pPr marL="171450" lvl="0" indent="-171450" rtl="0">
              <a:spcBef>
                <a:spcPts val="0"/>
              </a:spcBef>
              <a:spcAft>
                <a:spcPts val="0"/>
              </a:spcAft>
              <a:buClr>
                <a:schemeClr val="dk1"/>
              </a:buClr>
              <a:buSzPts val="1100"/>
              <a:buFont typeface="Arial" panose="020B0604020202020204" pitchFamily="34" charset="0"/>
              <a:buChar char="•"/>
            </a:pPr>
            <a:r>
              <a:rPr lang="en-US" sz="1000" b="1" i="1" dirty="0" err="1">
                <a:latin typeface="+mn-lt"/>
              </a:rPr>
              <a:t>Number_of_units_sold</a:t>
            </a:r>
            <a:r>
              <a:rPr lang="en-US" sz="1000" b="1" i="1" dirty="0">
                <a:latin typeface="+mn-lt"/>
              </a:rPr>
              <a:t>:-	</a:t>
            </a:r>
          </a:p>
          <a:p>
            <a:pPr lvl="0" rtl="0">
              <a:spcBef>
                <a:spcPts val="0"/>
              </a:spcBef>
              <a:spcAft>
                <a:spcPts val="0"/>
              </a:spcAft>
              <a:buClr>
                <a:schemeClr val="dk1"/>
              </a:buClr>
              <a:buSzPts val="1100"/>
            </a:pPr>
            <a:r>
              <a:rPr lang="en-US" sz="1000" dirty="0">
                <a:latin typeface="+mn-lt"/>
              </a:rPr>
              <a:t>     The number of units sold of a particular item at an outlet.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500"/>
                                        <p:tgtEl>
                                          <p:spTgt spid="1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0">
                                            <p:txEl>
                                              <p:pRg st="2" end="2"/>
                                            </p:txEl>
                                          </p:spTgt>
                                        </p:tgtEl>
                                        <p:attrNameLst>
                                          <p:attrName>style.visibility</p:attrName>
                                        </p:attrNameLst>
                                      </p:cBhvr>
                                      <p:to>
                                        <p:strVal val="visible"/>
                                      </p:to>
                                    </p:set>
                                    <p:animEffect transition="in" filter="fade">
                                      <p:cBhvr>
                                        <p:cTn id="12" dur="500"/>
                                        <p:tgtEl>
                                          <p:spTgt spid="19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0">
                                            <p:txEl>
                                              <p:pRg st="3" end="3"/>
                                            </p:txEl>
                                          </p:spTgt>
                                        </p:tgtEl>
                                        <p:attrNameLst>
                                          <p:attrName>style.visibility</p:attrName>
                                        </p:attrNameLst>
                                      </p:cBhvr>
                                      <p:to>
                                        <p:strVal val="visible"/>
                                      </p:to>
                                    </p:set>
                                    <p:animEffect transition="in" filter="fade">
                                      <p:cBhvr>
                                        <p:cTn id="17" dur="500"/>
                                        <p:tgtEl>
                                          <p:spTgt spid="19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0">
                                            <p:txEl>
                                              <p:pRg st="4" end="4"/>
                                            </p:txEl>
                                          </p:spTgt>
                                        </p:tgtEl>
                                        <p:attrNameLst>
                                          <p:attrName>style.visibility</p:attrName>
                                        </p:attrNameLst>
                                      </p:cBhvr>
                                      <p:to>
                                        <p:strVal val="visible"/>
                                      </p:to>
                                    </p:set>
                                    <p:animEffect transition="in" filter="fade">
                                      <p:cBhvr>
                                        <p:cTn id="22" dur="500"/>
                                        <p:tgtEl>
                                          <p:spTgt spid="19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animEffect transition="in" filter="fade">
                                      <p:cBhvr>
                                        <p:cTn id="27" dur="500"/>
                                        <p:tgtEl>
                                          <p:spTgt spid="19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0">
                                            <p:txEl>
                                              <p:pRg st="6" end="6"/>
                                            </p:txEl>
                                          </p:spTgt>
                                        </p:tgtEl>
                                        <p:attrNameLst>
                                          <p:attrName>style.visibility</p:attrName>
                                        </p:attrNameLst>
                                      </p:cBhvr>
                                      <p:to>
                                        <p:strVal val="visible"/>
                                      </p:to>
                                    </p:set>
                                    <p:animEffect transition="in" filter="fade">
                                      <p:cBhvr>
                                        <p:cTn id="32" dur="500"/>
                                        <p:tgtEl>
                                          <p:spTgt spid="19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0">
                                            <p:txEl>
                                              <p:pRg st="7" end="7"/>
                                            </p:txEl>
                                          </p:spTgt>
                                        </p:tgtEl>
                                        <p:attrNameLst>
                                          <p:attrName>style.visibility</p:attrName>
                                        </p:attrNameLst>
                                      </p:cBhvr>
                                      <p:to>
                                        <p:strVal val="visible"/>
                                      </p:to>
                                    </p:set>
                                    <p:animEffect transition="in" filter="fade">
                                      <p:cBhvr>
                                        <p:cTn id="37" dur="500"/>
                                        <p:tgtEl>
                                          <p:spTgt spid="190">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0">
                                            <p:txEl>
                                              <p:pRg st="8" end="8"/>
                                            </p:txEl>
                                          </p:spTgt>
                                        </p:tgtEl>
                                        <p:attrNameLst>
                                          <p:attrName>style.visibility</p:attrName>
                                        </p:attrNameLst>
                                      </p:cBhvr>
                                      <p:to>
                                        <p:strVal val="visible"/>
                                      </p:to>
                                    </p:set>
                                    <p:animEffect transition="in" filter="fade">
                                      <p:cBhvr>
                                        <p:cTn id="42" dur="500"/>
                                        <p:tgtEl>
                                          <p:spTgt spid="19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0">
                                            <p:txEl>
                                              <p:pRg st="9" end="9"/>
                                            </p:txEl>
                                          </p:spTgt>
                                        </p:tgtEl>
                                        <p:attrNameLst>
                                          <p:attrName>style.visibility</p:attrName>
                                        </p:attrNameLst>
                                      </p:cBhvr>
                                      <p:to>
                                        <p:strVal val="visible"/>
                                      </p:to>
                                    </p:set>
                                    <p:animEffect transition="in" filter="fade">
                                      <p:cBhvr>
                                        <p:cTn id="47" dur="500"/>
                                        <p:tgtEl>
                                          <p:spTgt spid="19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0">
                                            <p:txEl>
                                              <p:pRg st="10" end="10"/>
                                            </p:txEl>
                                          </p:spTgt>
                                        </p:tgtEl>
                                        <p:attrNameLst>
                                          <p:attrName>style.visibility</p:attrName>
                                        </p:attrNameLst>
                                      </p:cBhvr>
                                      <p:to>
                                        <p:strVal val="visible"/>
                                      </p:to>
                                    </p:set>
                                    <p:animEffect transition="in" filter="fade">
                                      <p:cBhvr>
                                        <p:cTn id="52" dur="500"/>
                                        <p:tgtEl>
                                          <p:spTgt spid="190">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0">
                                            <p:txEl>
                                              <p:pRg st="11" end="11"/>
                                            </p:txEl>
                                          </p:spTgt>
                                        </p:tgtEl>
                                        <p:attrNameLst>
                                          <p:attrName>style.visibility</p:attrName>
                                        </p:attrNameLst>
                                      </p:cBhvr>
                                      <p:to>
                                        <p:strVal val="visible"/>
                                      </p:to>
                                    </p:set>
                                    <p:animEffect transition="in" filter="fade">
                                      <p:cBhvr>
                                        <p:cTn id="57" dur="500"/>
                                        <p:tgtEl>
                                          <p:spTgt spid="190">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0">
                                            <p:txEl>
                                              <p:pRg st="12" end="12"/>
                                            </p:txEl>
                                          </p:spTgt>
                                        </p:tgtEl>
                                        <p:attrNameLst>
                                          <p:attrName>style.visibility</p:attrName>
                                        </p:attrNameLst>
                                      </p:cBhvr>
                                      <p:to>
                                        <p:strVal val="visible"/>
                                      </p:to>
                                    </p:set>
                                    <p:animEffect transition="in" filter="fade">
                                      <p:cBhvr>
                                        <p:cTn id="62" dur="500"/>
                                        <p:tgtEl>
                                          <p:spTgt spid="190">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0">
                                            <p:txEl>
                                              <p:pRg st="13" end="13"/>
                                            </p:txEl>
                                          </p:spTgt>
                                        </p:tgtEl>
                                        <p:attrNameLst>
                                          <p:attrName>style.visibility</p:attrName>
                                        </p:attrNameLst>
                                      </p:cBhvr>
                                      <p:to>
                                        <p:strVal val="visible"/>
                                      </p:to>
                                    </p:set>
                                    <p:animEffect transition="in" filter="fade">
                                      <p:cBhvr>
                                        <p:cTn id="67" dur="500"/>
                                        <p:tgtEl>
                                          <p:spTgt spid="190">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ctrTitle"/>
          </p:nvPr>
        </p:nvSpPr>
        <p:spPr>
          <a:xfrm>
            <a:off x="222531" y="81879"/>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Questions I asked</a:t>
            </a:r>
            <a:endParaRPr dirty="0"/>
          </a:p>
        </p:txBody>
      </p:sp>
      <p:sp>
        <p:nvSpPr>
          <p:cNvPr id="204" name="Google Shape;204;p27"/>
          <p:cNvSpPr txBox="1">
            <a:spLocks noGrp="1"/>
          </p:cNvSpPr>
          <p:nvPr>
            <p:ph type="subTitle" idx="1"/>
          </p:nvPr>
        </p:nvSpPr>
        <p:spPr>
          <a:xfrm>
            <a:off x="2040044" y="688179"/>
            <a:ext cx="4817658" cy="3581185"/>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What is the number of units sold of low fat and regular fat items across various outlet locations?</a:t>
            </a:r>
          </a:p>
          <a:p>
            <a:pPr marL="228600" lvl="0" indent="-228600" algn="l" rtl="0">
              <a:spcBef>
                <a:spcPts val="0"/>
              </a:spcBef>
              <a:spcAft>
                <a:spcPts val="0"/>
              </a:spcAft>
              <a:buClr>
                <a:schemeClr val="dk1"/>
              </a:buClr>
              <a:buSzPts val="1100"/>
              <a:buFont typeface="+mj-lt"/>
              <a:buAutoNum type="arabicPeriod"/>
            </a:pPr>
            <a:endParaRPr lang="en-US" sz="1200" dirty="0">
              <a:effectLst/>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Which Item Types are most sold among Various Outlets?</a:t>
            </a:r>
          </a:p>
          <a:p>
            <a:pPr marL="228600" lvl="0" indent="-228600" algn="l" rtl="0">
              <a:spcBef>
                <a:spcPts val="0"/>
              </a:spcBef>
              <a:spcAft>
                <a:spcPts val="0"/>
              </a:spcAft>
              <a:buClr>
                <a:schemeClr val="dk1"/>
              </a:buClr>
              <a:buSzPts val="1100"/>
              <a:buFont typeface="+mj-lt"/>
              <a:buAutoNum type="arabicPeriod"/>
            </a:pPr>
            <a:endParaRPr lang="en-US" sz="1200" dirty="0">
              <a:effectLst/>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Percentage of all Item Types sold across all outlet types.</a:t>
            </a:r>
          </a:p>
          <a:p>
            <a:pPr marL="228600" lvl="0" indent="-228600" algn="l" rtl="0">
              <a:spcBef>
                <a:spcPts val="0"/>
              </a:spcBef>
              <a:spcAft>
                <a:spcPts val="0"/>
              </a:spcAft>
              <a:buClr>
                <a:schemeClr val="dk1"/>
              </a:buClr>
              <a:buSzPts val="1100"/>
              <a:buFont typeface="+mj-lt"/>
              <a:buAutoNum type="arabicPeriod"/>
            </a:pPr>
            <a:endParaRPr lang="en-US" sz="1200" dirty="0">
              <a:effectLst/>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Tier wise Sales distribution among various outlets.</a:t>
            </a:r>
          </a:p>
          <a:p>
            <a:pPr marL="228600" lvl="0" indent="-228600" algn="l" rtl="0">
              <a:spcBef>
                <a:spcPts val="0"/>
              </a:spcBef>
              <a:spcAft>
                <a:spcPts val="0"/>
              </a:spcAft>
              <a:buClr>
                <a:schemeClr val="dk1"/>
              </a:buClr>
              <a:buSzPts val="1100"/>
              <a:buFont typeface="+mj-lt"/>
              <a:buAutoNum type="arabicPeriod"/>
            </a:pPr>
            <a:endParaRPr lang="en-US" sz="1200" dirty="0">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Type and number of outlets according to age location wise.</a:t>
            </a:r>
          </a:p>
          <a:p>
            <a:pPr marL="228600" lvl="0" indent="-228600" algn="l" rtl="0">
              <a:spcBef>
                <a:spcPts val="0"/>
              </a:spcBef>
              <a:spcAft>
                <a:spcPts val="0"/>
              </a:spcAft>
              <a:buClr>
                <a:schemeClr val="dk1"/>
              </a:buClr>
              <a:buSzPts val="1100"/>
              <a:buFont typeface="+mj-lt"/>
              <a:buAutoNum type="arabicPeriod"/>
            </a:pPr>
            <a:endParaRPr lang="en-US" sz="1200" dirty="0">
              <a:effectLst/>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Which Outlet identifier among each location tiers give highest sales.</a:t>
            </a:r>
          </a:p>
          <a:p>
            <a:pPr marL="228600" lvl="0" indent="-228600" algn="l" rtl="0">
              <a:spcBef>
                <a:spcPts val="0"/>
              </a:spcBef>
              <a:spcAft>
                <a:spcPts val="0"/>
              </a:spcAft>
              <a:buClr>
                <a:schemeClr val="dk1"/>
              </a:buClr>
              <a:buSzPts val="1100"/>
              <a:buFont typeface="+mj-lt"/>
              <a:buAutoNum type="arabicPeriod"/>
            </a:pPr>
            <a:endParaRPr lang="en-US" sz="1200" dirty="0">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Are outlets established in the last 15 years giving sales more than the outlets which were established in more than 15 years?</a:t>
            </a:r>
          </a:p>
          <a:p>
            <a:pPr marL="228600" lvl="0" indent="-228600" algn="l" rtl="0">
              <a:spcBef>
                <a:spcPts val="0"/>
              </a:spcBef>
              <a:spcAft>
                <a:spcPts val="0"/>
              </a:spcAft>
              <a:buClr>
                <a:schemeClr val="dk1"/>
              </a:buClr>
              <a:buSzPts val="1100"/>
              <a:buFont typeface="+mj-lt"/>
              <a:buAutoNum type="arabicPeriod"/>
            </a:pPr>
            <a:endParaRPr lang="en-US" sz="1200" dirty="0">
              <a:effectLst/>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Average MRP of all products across all outlets in all locations to understand the pricing model</a:t>
            </a:r>
            <a:r>
              <a:rPr lang="en-US" sz="1200" dirty="0">
                <a:latin typeface="+mn-lt"/>
                <a:ea typeface="Calibri" panose="020F0502020204030204" pitchFamily="34" charset="0"/>
                <a:cs typeface="Times New Roman" panose="02020603050405020304" pitchFamily="18" charset="0"/>
              </a:rPr>
              <a:t>.</a:t>
            </a:r>
          </a:p>
          <a:p>
            <a:pPr marL="228600" lvl="0" indent="-228600" algn="l" rtl="0">
              <a:spcBef>
                <a:spcPts val="0"/>
              </a:spcBef>
              <a:spcAft>
                <a:spcPts val="0"/>
              </a:spcAft>
              <a:buClr>
                <a:schemeClr val="dk1"/>
              </a:buClr>
              <a:buSzPts val="1100"/>
              <a:buFont typeface="+mj-lt"/>
              <a:buAutoNum type="arabicPeriod"/>
            </a:pPr>
            <a:endParaRPr lang="en-US" sz="1200" dirty="0">
              <a:latin typeface="+mn-lt"/>
              <a:ea typeface="Calibri" panose="020F0502020204030204" pitchFamily="34" charset="0"/>
              <a:cs typeface="Times New Roman" panose="02020603050405020304" pitchFamily="18" charset="0"/>
            </a:endParaRPr>
          </a:p>
          <a:p>
            <a:pPr marL="228600" lvl="0" indent="-228600" algn="l" rtl="0">
              <a:spcBef>
                <a:spcPts val="0"/>
              </a:spcBef>
              <a:spcAft>
                <a:spcPts val="0"/>
              </a:spcAft>
              <a:buClr>
                <a:schemeClr val="dk1"/>
              </a:buClr>
              <a:buSzPts val="1100"/>
              <a:buFont typeface="+mj-lt"/>
              <a:buAutoNum type="arabicPeriod"/>
            </a:pPr>
            <a:r>
              <a:rPr lang="en-US" sz="1200" dirty="0">
                <a:effectLst/>
                <a:latin typeface="+mn-lt"/>
                <a:ea typeface="Calibri" panose="020F0502020204030204" pitchFamily="34" charset="0"/>
                <a:cs typeface="Times New Roman" panose="02020603050405020304" pitchFamily="18" charset="0"/>
              </a:rPr>
              <a:t>Location tier wise number of each outlet type in 3 different outlet sizes.</a:t>
            </a:r>
            <a:endParaRPr sz="1200" dirty="0">
              <a:latin typeface="+mn-lt"/>
            </a:endParaRPr>
          </a:p>
          <a:p>
            <a:pPr marL="0" lvl="0" indent="0" algn="l" rtl="0">
              <a:spcBef>
                <a:spcPts val="0"/>
              </a:spcBef>
              <a:spcAft>
                <a:spcPts val="0"/>
              </a:spcAft>
              <a:buNone/>
            </a:pPr>
            <a:endParaRPr dirty="0"/>
          </a:p>
        </p:txBody>
      </p:sp>
      <p:cxnSp>
        <p:nvCxnSpPr>
          <p:cNvPr id="206" name="Google Shape;206;p27"/>
          <p:cNvCxnSpPr>
            <a:cxnSpLocks/>
          </p:cNvCxnSpPr>
          <p:nvPr/>
        </p:nvCxnSpPr>
        <p:spPr>
          <a:xfrm>
            <a:off x="2924331" y="431750"/>
            <a:ext cx="5777075" cy="0"/>
          </a:xfrm>
          <a:prstGeom prst="straightConnector1">
            <a:avLst/>
          </a:prstGeom>
          <a:noFill/>
          <a:ln w="76200" cap="flat" cmpd="sng">
            <a:solidFill>
              <a:schemeClr val="accent1"/>
            </a:solidFill>
            <a:prstDash val="solid"/>
            <a:round/>
            <a:headEnd type="none" w="med" len="med"/>
            <a:tailEnd type="none" w="med" len="med"/>
          </a:ln>
        </p:spPr>
      </p:cxnSp>
      <p:pic>
        <p:nvPicPr>
          <p:cNvPr id="209" name="Google Shape;209;p27"/>
          <p:cNvPicPr preferRelativeResize="0"/>
          <p:nvPr/>
        </p:nvPicPr>
        <p:blipFill>
          <a:blip r:embed="rId3">
            <a:alphaModFix/>
          </a:blip>
          <a:stretch>
            <a:fillRect/>
          </a:stretch>
        </p:blipFill>
        <p:spPr>
          <a:xfrm>
            <a:off x="7078096" y="-462275"/>
            <a:ext cx="2304025" cy="3190874"/>
          </a:xfrm>
          <a:prstGeom prst="rect">
            <a:avLst/>
          </a:prstGeom>
          <a:noFill/>
          <a:ln>
            <a:noFill/>
          </a:ln>
        </p:spPr>
      </p:pic>
      <p:pic>
        <p:nvPicPr>
          <p:cNvPr id="210" name="Google Shape;210;p27"/>
          <p:cNvPicPr preferRelativeResize="0"/>
          <p:nvPr/>
        </p:nvPicPr>
        <p:blipFill>
          <a:blip r:embed="rId4">
            <a:alphaModFix/>
          </a:blip>
          <a:stretch>
            <a:fillRect/>
          </a:stretch>
        </p:blipFill>
        <p:spPr>
          <a:xfrm>
            <a:off x="-105473" y="2576601"/>
            <a:ext cx="1925124" cy="2438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anim calcmode="lin" valueType="num">
                                      <p:cBhvr>
                                        <p:cTn id="7" dur="500" fill="hold"/>
                                        <p:tgtEl>
                                          <p:spTgt spid="20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0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4">
                                            <p:txEl>
                                              <p:pRg st="2" end="2"/>
                                            </p:txEl>
                                          </p:spTgt>
                                        </p:tgtEl>
                                        <p:attrNameLst>
                                          <p:attrName>style.visibility</p:attrName>
                                        </p:attrNameLst>
                                      </p:cBhvr>
                                      <p:to>
                                        <p:strVal val="visible"/>
                                      </p:to>
                                    </p:set>
                                    <p:anim calcmode="lin" valueType="num">
                                      <p:cBhvr>
                                        <p:cTn id="14" dur="500" fill="hold"/>
                                        <p:tgtEl>
                                          <p:spTgt spid="204">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204">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20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4">
                                            <p:txEl>
                                              <p:pRg st="4" end="4"/>
                                            </p:txEl>
                                          </p:spTgt>
                                        </p:tgtEl>
                                        <p:attrNameLst>
                                          <p:attrName>style.visibility</p:attrName>
                                        </p:attrNameLst>
                                      </p:cBhvr>
                                      <p:to>
                                        <p:strVal val="visible"/>
                                      </p:to>
                                    </p:set>
                                    <p:anim calcmode="lin" valueType="num">
                                      <p:cBhvr>
                                        <p:cTn id="21" dur="500" fill="hold"/>
                                        <p:tgtEl>
                                          <p:spTgt spid="204">
                                            <p:txEl>
                                              <p:pRg st="4" end="4"/>
                                            </p:txEl>
                                          </p:spTgt>
                                        </p:tgtEl>
                                        <p:attrNameLst>
                                          <p:attrName>ppt_w</p:attrName>
                                        </p:attrNameLst>
                                      </p:cBhvr>
                                      <p:tavLst>
                                        <p:tav tm="0">
                                          <p:val>
                                            <p:fltVal val="0"/>
                                          </p:val>
                                        </p:tav>
                                        <p:tav tm="100000">
                                          <p:val>
                                            <p:strVal val="#ppt_w"/>
                                          </p:val>
                                        </p:tav>
                                      </p:tavLst>
                                    </p:anim>
                                    <p:anim calcmode="lin" valueType="num">
                                      <p:cBhvr>
                                        <p:cTn id="22" dur="500" fill="hold"/>
                                        <p:tgtEl>
                                          <p:spTgt spid="204">
                                            <p:txEl>
                                              <p:pRg st="4" end="4"/>
                                            </p:txEl>
                                          </p:spTgt>
                                        </p:tgtEl>
                                        <p:attrNameLst>
                                          <p:attrName>ppt_h</p:attrName>
                                        </p:attrNameLst>
                                      </p:cBhvr>
                                      <p:tavLst>
                                        <p:tav tm="0">
                                          <p:val>
                                            <p:fltVal val="0"/>
                                          </p:val>
                                        </p:tav>
                                        <p:tav tm="100000">
                                          <p:val>
                                            <p:strVal val="#ppt_h"/>
                                          </p:val>
                                        </p:tav>
                                      </p:tavLst>
                                    </p:anim>
                                    <p:animEffect transition="in" filter="fade">
                                      <p:cBhvr>
                                        <p:cTn id="23" dur="500"/>
                                        <p:tgtEl>
                                          <p:spTgt spid="20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4">
                                            <p:txEl>
                                              <p:pRg st="6" end="6"/>
                                            </p:txEl>
                                          </p:spTgt>
                                        </p:tgtEl>
                                        <p:attrNameLst>
                                          <p:attrName>style.visibility</p:attrName>
                                        </p:attrNameLst>
                                      </p:cBhvr>
                                      <p:to>
                                        <p:strVal val="visible"/>
                                      </p:to>
                                    </p:set>
                                    <p:anim calcmode="lin" valueType="num">
                                      <p:cBhvr>
                                        <p:cTn id="28" dur="500" fill="hold"/>
                                        <p:tgtEl>
                                          <p:spTgt spid="204">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204">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20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04">
                                            <p:txEl>
                                              <p:pRg st="8" end="8"/>
                                            </p:txEl>
                                          </p:spTgt>
                                        </p:tgtEl>
                                        <p:attrNameLst>
                                          <p:attrName>style.visibility</p:attrName>
                                        </p:attrNameLst>
                                      </p:cBhvr>
                                      <p:to>
                                        <p:strVal val="visible"/>
                                      </p:to>
                                    </p:set>
                                    <p:anim calcmode="lin" valueType="num">
                                      <p:cBhvr>
                                        <p:cTn id="35" dur="500" fill="hold"/>
                                        <p:tgtEl>
                                          <p:spTgt spid="204">
                                            <p:txEl>
                                              <p:pRg st="8" end="8"/>
                                            </p:txEl>
                                          </p:spTgt>
                                        </p:tgtEl>
                                        <p:attrNameLst>
                                          <p:attrName>ppt_w</p:attrName>
                                        </p:attrNameLst>
                                      </p:cBhvr>
                                      <p:tavLst>
                                        <p:tav tm="0">
                                          <p:val>
                                            <p:fltVal val="0"/>
                                          </p:val>
                                        </p:tav>
                                        <p:tav tm="100000">
                                          <p:val>
                                            <p:strVal val="#ppt_w"/>
                                          </p:val>
                                        </p:tav>
                                      </p:tavLst>
                                    </p:anim>
                                    <p:anim calcmode="lin" valueType="num">
                                      <p:cBhvr>
                                        <p:cTn id="36" dur="500" fill="hold"/>
                                        <p:tgtEl>
                                          <p:spTgt spid="204">
                                            <p:txEl>
                                              <p:pRg st="8" end="8"/>
                                            </p:txEl>
                                          </p:spTgt>
                                        </p:tgtEl>
                                        <p:attrNameLst>
                                          <p:attrName>ppt_h</p:attrName>
                                        </p:attrNameLst>
                                      </p:cBhvr>
                                      <p:tavLst>
                                        <p:tav tm="0">
                                          <p:val>
                                            <p:fltVal val="0"/>
                                          </p:val>
                                        </p:tav>
                                        <p:tav tm="100000">
                                          <p:val>
                                            <p:strVal val="#ppt_h"/>
                                          </p:val>
                                        </p:tav>
                                      </p:tavLst>
                                    </p:anim>
                                    <p:animEffect transition="in" filter="fade">
                                      <p:cBhvr>
                                        <p:cTn id="37" dur="500"/>
                                        <p:tgtEl>
                                          <p:spTgt spid="20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04">
                                            <p:txEl>
                                              <p:pRg st="10" end="10"/>
                                            </p:txEl>
                                          </p:spTgt>
                                        </p:tgtEl>
                                        <p:attrNameLst>
                                          <p:attrName>style.visibility</p:attrName>
                                        </p:attrNameLst>
                                      </p:cBhvr>
                                      <p:to>
                                        <p:strVal val="visible"/>
                                      </p:to>
                                    </p:set>
                                    <p:anim calcmode="lin" valueType="num">
                                      <p:cBhvr>
                                        <p:cTn id="42" dur="500" fill="hold"/>
                                        <p:tgtEl>
                                          <p:spTgt spid="204">
                                            <p:txEl>
                                              <p:pRg st="10" end="10"/>
                                            </p:txEl>
                                          </p:spTgt>
                                        </p:tgtEl>
                                        <p:attrNameLst>
                                          <p:attrName>ppt_w</p:attrName>
                                        </p:attrNameLst>
                                      </p:cBhvr>
                                      <p:tavLst>
                                        <p:tav tm="0">
                                          <p:val>
                                            <p:fltVal val="0"/>
                                          </p:val>
                                        </p:tav>
                                        <p:tav tm="100000">
                                          <p:val>
                                            <p:strVal val="#ppt_w"/>
                                          </p:val>
                                        </p:tav>
                                      </p:tavLst>
                                    </p:anim>
                                    <p:anim calcmode="lin" valueType="num">
                                      <p:cBhvr>
                                        <p:cTn id="43" dur="500" fill="hold"/>
                                        <p:tgtEl>
                                          <p:spTgt spid="204">
                                            <p:txEl>
                                              <p:pRg st="10" end="10"/>
                                            </p:txEl>
                                          </p:spTgt>
                                        </p:tgtEl>
                                        <p:attrNameLst>
                                          <p:attrName>ppt_h</p:attrName>
                                        </p:attrNameLst>
                                      </p:cBhvr>
                                      <p:tavLst>
                                        <p:tav tm="0">
                                          <p:val>
                                            <p:fltVal val="0"/>
                                          </p:val>
                                        </p:tav>
                                        <p:tav tm="100000">
                                          <p:val>
                                            <p:strVal val="#ppt_h"/>
                                          </p:val>
                                        </p:tav>
                                      </p:tavLst>
                                    </p:anim>
                                    <p:animEffect transition="in" filter="fade">
                                      <p:cBhvr>
                                        <p:cTn id="44" dur="500"/>
                                        <p:tgtEl>
                                          <p:spTgt spid="204">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04">
                                            <p:txEl>
                                              <p:pRg st="12" end="12"/>
                                            </p:txEl>
                                          </p:spTgt>
                                        </p:tgtEl>
                                        <p:attrNameLst>
                                          <p:attrName>style.visibility</p:attrName>
                                        </p:attrNameLst>
                                      </p:cBhvr>
                                      <p:to>
                                        <p:strVal val="visible"/>
                                      </p:to>
                                    </p:set>
                                    <p:anim calcmode="lin" valueType="num">
                                      <p:cBhvr>
                                        <p:cTn id="49" dur="500" fill="hold"/>
                                        <p:tgtEl>
                                          <p:spTgt spid="204">
                                            <p:txEl>
                                              <p:pRg st="12" end="12"/>
                                            </p:txEl>
                                          </p:spTgt>
                                        </p:tgtEl>
                                        <p:attrNameLst>
                                          <p:attrName>ppt_w</p:attrName>
                                        </p:attrNameLst>
                                      </p:cBhvr>
                                      <p:tavLst>
                                        <p:tav tm="0">
                                          <p:val>
                                            <p:fltVal val="0"/>
                                          </p:val>
                                        </p:tav>
                                        <p:tav tm="100000">
                                          <p:val>
                                            <p:strVal val="#ppt_w"/>
                                          </p:val>
                                        </p:tav>
                                      </p:tavLst>
                                    </p:anim>
                                    <p:anim calcmode="lin" valueType="num">
                                      <p:cBhvr>
                                        <p:cTn id="50" dur="500" fill="hold"/>
                                        <p:tgtEl>
                                          <p:spTgt spid="204">
                                            <p:txEl>
                                              <p:pRg st="12" end="12"/>
                                            </p:txEl>
                                          </p:spTgt>
                                        </p:tgtEl>
                                        <p:attrNameLst>
                                          <p:attrName>ppt_h</p:attrName>
                                        </p:attrNameLst>
                                      </p:cBhvr>
                                      <p:tavLst>
                                        <p:tav tm="0">
                                          <p:val>
                                            <p:fltVal val="0"/>
                                          </p:val>
                                        </p:tav>
                                        <p:tav tm="100000">
                                          <p:val>
                                            <p:strVal val="#ppt_h"/>
                                          </p:val>
                                        </p:tav>
                                      </p:tavLst>
                                    </p:anim>
                                    <p:animEffect transition="in" filter="fade">
                                      <p:cBhvr>
                                        <p:cTn id="51" dur="500"/>
                                        <p:tgtEl>
                                          <p:spTgt spid="204">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04">
                                            <p:txEl>
                                              <p:pRg st="14" end="14"/>
                                            </p:txEl>
                                          </p:spTgt>
                                        </p:tgtEl>
                                        <p:attrNameLst>
                                          <p:attrName>style.visibility</p:attrName>
                                        </p:attrNameLst>
                                      </p:cBhvr>
                                      <p:to>
                                        <p:strVal val="visible"/>
                                      </p:to>
                                    </p:set>
                                    <p:anim calcmode="lin" valueType="num">
                                      <p:cBhvr>
                                        <p:cTn id="56" dur="500" fill="hold"/>
                                        <p:tgtEl>
                                          <p:spTgt spid="204">
                                            <p:txEl>
                                              <p:pRg st="14" end="14"/>
                                            </p:txEl>
                                          </p:spTgt>
                                        </p:tgtEl>
                                        <p:attrNameLst>
                                          <p:attrName>ppt_w</p:attrName>
                                        </p:attrNameLst>
                                      </p:cBhvr>
                                      <p:tavLst>
                                        <p:tav tm="0">
                                          <p:val>
                                            <p:fltVal val="0"/>
                                          </p:val>
                                        </p:tav>
                                        <p:tav tm="100000">
                                          <p:val>
                                            <p:strVal val="#ppt_w"/>
                                          </p:val>
                                        </p:tav>
                                      </p:tavLst>
                                    </p:anim>
                                    <p:anim calcmode="lin" valueType="num">
                                      <p:cBhvr>
                                        <p:cTn id="57" dur="500" fill="hold"/>
                                        <p:tgtEl>
                                          <p:spTgt spid="204">
                                            <p:txEl>
                                              <p:pRg st="14" end="14"/>
                                            </p:txEl>
                                          </p:spTgt>
                                        </p:tgtEl>
                                        <p:attrNameLst>
                                          <p:attrName>ppt_h</p:attrName>
                                        </p:attrNameLst>
                                      </p:cBhvr>
                                      <p:tavLst>
                                        <p:tav tm="0">
                                          <p:val>
                                            <p:fltVal val="0"/>
                                          </p:val>
                                        </p:tav>
                                        <p:tav tm="100000">
                                          <p:val>
                                            <p:strVal val="#ppt_h"/>
                                          </p:val>
                                        </p:tav>
                                      </p:tavLst>
                                    </p:anim>
                                    <p:animEffect transition="in" filter="fade">
                                      <p:cBhvr>
                                        <p:cTn id="58" dur="500"/>
                                        <p:tgtEl>
                                          <p:spTgt spid="204">
                                            <p:txEl>
                                              <p:pRg st="14" end="1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04">
                                            <p:txEl>
                                              <p:pRg st="16" end="16"/>
                                            </p:txEl>
                                          </p:spTgt>
                                        </p:tgtEl>
                                        <p:attrNameLst>
                                          <p:attrName>style.visibility</p:attrName>
                                        </p:attrNameLst>
                                      </p:cBhvr>
                                      <p:to>
                                        <p:strVal val="visible"/>
                                      </p:to>
                                    </p:set>
                                    <p:anim calcmode="lin" valueType="num">
                                      <p:cBhvr>
                                        <p:cTn id="63" dur="500" fill="hold"/>
                                        <p:tgtEl>
                                          <p:spTgt spid="204">
                                            <p:txEl>
                                              <p:pRg st="16" end="16"/>
                                            </p:txEl>
                                          </p:spTgt>
                                        </p:tgtEl>
                                        <p:attrNameLst>
                                          <p:attrName>ppt_w</p:attrName>
                                        </p:attrNameLst>
                                      </p:cBhvr>
                                      <p:tavLst>
                                        <p:tav tm="0">
                                          <p:val>
                                            <p:fltVal val="0"/>
                                          </p:val>
                                        </p:tav>
                                        <p:tav tm="100000">
                                          <p:val>
                                            <p:strVal val="#ppt_w"/>
                                          </p:val>
                                        </p:tav>
                                      </p:tavLst>
                                    </p:anim>
                                    <p:anim calcmode="lin" valueType="num">
                                      <p:cBhvr>
                                        <p:cTn id="64" dur="500" fill="hold"/>
                                        <p:tgtEl>
                                          <p:spTgt spid="204">
                                            <p:txEl>
                                              <p:pRg st="16" end="16"/>
                                            </p:txEl>
                                          </p:spTgt>
                                        </p:tgtEl>
                                        <p:attrNameLst>
                                          <p:attrName>ppt_h</p:attrName>
                                        </p:attrNameLst>
                                      </p:cBhvr>
                                      <p:tavLst>
                                        <p:tav tm="0">
                                          <p:val>
                                            <p:fltVal val="0"/>
                                          </p:val>
                                        </p:tav>
                                        <p:tav tm="100000">
                                          <p:val>
                                            <p:strVal val="#ppt_h"/>
                                          </p:val>
                                        </p:tav>
                                      </p:tavLst>
                                    </p:anim>
                                    <p:animEffect transition="in" filter="fade">
                                      <p:cBhvr>
                                        <p:cTn id="65" dur="500"/>
                                        <p:tgtEl>
                                          <p:spTgt spid="20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ctrTitle"/>
          </p:nvPr>
        </p:nvSpPr>
        <p:spPr>
          <a:xfrm>
            <a:off x="-397119" y="0"/>
            <a:ext cx="54036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Visualization and Exploration</a:t>
            </a:r>
          </a:p>
        </p:txBody>
      </p:sp>
      <p:cxnSp>
        <p:nvCxnSpPr>
          <p:cNvPr id="219" name="Google Shape;219;p28"/>
          <p:cNvCxnSpPr>
            <a:cxnSpLocks/>
          </p:cNvCxnSpPr>
          <p:nvPr/>
        </p:nvCxnSpPr>
        <p:spPr>
          <a:xfrm>
            <a:off x="4698509" y="337804"/>
            <a:ext cx="4445491"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5" name="Chart 4">
            <a:extLst>
              <a:ext uri="{FF2B5EF4-FFF2-40B4-BE49-F238E27FC236}">
                <a16:creationId xmlns:a16="http://schemas.microsoft.com/office/drawing/2014/main" id="{5F4EDEB5-C2F6-477D-B0B9-6179BF995459}"/>
              </a:ext>
            </a:extLst>
          </p:cNvPr>
          <p:cNvGraphicFramePr>
            <a:graphicFrameLocks/>
          </p:cNvGraphicFramePr>
          <p:nvPr>
            <p:extLst>
              <p:ext uri="{D42A27DB-BD31-4B8C-83A1-F6EECF244321}">
                <p14:modId xmlns:p14="http://schemas.microsoft.com/office/powerpoint/2010/main" val="977618537"/>
              </p:ext>
            </p:extLst>
          </p:nvPr>
        </p:nvGraphicFramePr>
        <p:xfrm>
          <a:off x="1488097" y="606300"/>
          <a:ext cx="6420824" cy="4299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983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958966B-E7F6-4E6C-AF11-8830F1D937EA}"/>
              </a:ext>
            </a:extLst>
          </p:cNvPr>
          <p:cNvGraphicFramePr>
            <a:graphicFrameLocks/>
          </p:cNvGraphicFramePr>
          <p:nvPr>
            <p:extLst>
              <p:ext uri="{D42A27DB-BD31-4B8C-83A1-F6EECF244321}">
                <p14:modId xmlns:p14="http://schemas.microsoft.com/office/powerpoint/2010/main" val="3875273414"/>
              </p:ext>
            </p:extLst>
          </p:nvPr>
        </p:nvGraphicFramePr>
        <p:xfrm>
          <a:off x="1770448" y="514777"/>
          <a:ext cx="5603103" cy="411394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mc:AlternateContent xmlns:mc="http://schemas.openxmlformats.org/markup-compatibility/2006" xmlns:cx2="http://schemas.microsoft.com/office/drawing/2015/10/21/chartex">
        <mc:Choice Requires="cx2">
          <p:graphicFrame>
            <p:nvGraphicFramePr>
              <p:cNvPr id="7" name="Chart 6">
                <a:extLst>
                  <a:ext uri="{FF2B5EF4-FFF2-40B4-BE49-F238E27FC236}">
                    <a16:creationId xmlns:a16="http://schemas.microsoft.com/office/drawing/2014/main" id="{EE161654-2A56-4F01-99BD-C245C545E493}"/>
                  </a:ext>
                </a:extLst>
              </p:cNvPr>
              <p:cNvGraphicFramePr/>
              <p:nvPr>
                <p:extLst>
                  <p:ext uri="{D42A27DB-BD31-4B8C-83A1-F6EECF244321}">
                    <p14:modId xmlns:p14="http://schemas.microsoft.com/office/powerpoint/2010/main" val="3067659392"/>
                  </p:ext>
                </p:extLst>
              </p:nvPr>
            </p:nvGraphicFramePr>
            <p:xfrm>
              <a:off x="427165" y="1054504"/>
              <a:ext cx="3684297" cy="280948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hart 6">
                <a:extLst>
                  <a:ext uri="{FF2B5EF4-FFF2-40B4-BE49-F238E27FC236}">
                    <a16:creationId xmlns:a16="http://schemas.microsoft.com/office/drawing/2014/main" id="{EE161654-2A56-4F01-99BD-C245C545E493}"/>
                  </a:ext>
                </a:extLst>
              </p:cNvPr>
              <p:cNvPicPr>
                <a:picLocks noGrp="1" noRot="1" noChangeAspect="1" noMove="1" noResize="1" noEditPoints="1" noAdjustHandles="1" noChangeArrowheads="1" noChangeShapeType="1"/>
              </p:cNvPicPr>
              <p:nvPr/>
            </p:nvPicPr>
            <p:blipFill>
              <a:blip r:embed="rId4"/>
              <a:stretch>
                <a:fillRect/>
              </a:stretch>
            </p:blipFill>
            <p:spPr>
              <a:xfrm>
                <a:off x="427165" y="1054504"/>
                <a:ext cx="3684297" cy="2809484"/>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8" name="Chart 7">
                <a:extLst>
                  <a:ext uri="{FF2B5EF4-FFF2-40B4-BE49-F238E27FC236}">
                    <a16:creationId xmlns:a16="http://schemas.microsoft.com/office/drawing/2014/main" id="{BB25EA84-4EBA-419C-AB9D-82436EC55814}"/>
                  </a:ext>
                </a:extLst>
              </p:cNvPr>
              <p:cNvGraphicFramePr/>
              <p:nvPr>
                <p:extLst>
                  <p:ext uri="{D42A27DB-BD31-4B8C-83A1-F6EECF244321}">
                    <p14:modId xmlns:p14="http://schemas.microsoft.com/office/powerpoint/2010/main" val="3644850059"/>
                  </p:ext>
                </p:extLst>
              </p:nvPr>
            </p:nvGraphicFramePr>
            <p:xfrm>
              <a:off x="4852022" y="1054504"/>
              <a:ext cx="3584792" cy="2809484"/>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8" name="Chart 7">
                <a:extLst>
                  <a:ext uri="{FF2B5EF4-FFF2-40B4-BE49-F238E27FC236}">
                    <a16:creationId xmlns:a16="http://schemas.microsoft.com/office/drawing/2014/main" id="{BB25EA84-4EBA-419C-AB9D-82436EC55814}"/>
                  </a:ext>
                </a:extLst>
              </p:cNvPr>
              <p:cNvPicPr>
                <a:picLocks noGrp="1" noRot="1" noChangeAspect="1" noMove="1" noResize="1" noEditPoints="1" noAdjustHandles="1" noChangeArrowheads="1" noChangeShapeType="1"/>
              </p:cNvPicPr>
              <p:nvPr/>
            </p:nvPicPr>
            <p:blipFill>
              <a:blip r:embed="rId6"/>
              <a:stretch>
                <a:fillRect/>
              </a:stretch>
            </p:blipFill>
            <p:spPr>
              <a:xfrm>
                <a:off x="4852022" y="1054504"/>
                <a:ext cx="3584792" cy="2809484"/>
              </a:xfrm>
              <a:prstGeom prst="rect">
                <a:avLst/>
              </a:prstGeom>
            </p:spPr>
          </p:pic>
        </mc:Fallback>
      </mc:AlternateContent>
    </p:spTree>
    <p:extLst>
      <p:ext uri="{BB962C8B-B14F-4D97-AF65-F5344CB8AC3E}">
        <p14:creationId xmlns:p14="http://schemas.microsoft.com/office/powerpoint/2010/main" val="39599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mc:AlternateContent xmlns:mc="http://schemas.openxmlformats.org/markup-compatibility/2006" xmlns:cx2="http://schemas.microsoft.com/office/drawing/2015/10/21/chartex">
        <mc:Choice Requires="cx2">
          <p:graphicFrame>
            <p:nvGraphicFramePr>
              <p:cNvPr id="9" name="Chart 8">
                <a:extLst>
                  <a:ext uri="{FF2B5EF4-FFF2-40B4-BE49-F238E27FC236}">
                    <a16:creationId xmlns:a16="http://schemas.microsoft.com/office/drawing/2014/main" id="{3B946529-1F4B-4B2E-B001-BF12B07D1684}"/>
                  </a:ext>
                </a:extLst>
              </p:cNvPr>
              <p:cNvGraphicFramePr/>
              <p:nvPr>
                <p:extLst>
                  <p:ext uri="{D42A27DB-BD31-4B8C-83A1-F6EECF244321}">
                    <p14:modId xmlns:p14="http://schemas.microsoft.com/office/powerpoint/2010/main" val="4061800695"/>
                  </p:ext>
                </p:extLst>
              </p:nvPr>
            </p:nvGraphicFramePr>
            <p:xfrm>
              <a:off x="380445" y="1027866"/>
              <a:ext cx="3811111" cy="292205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3B946529-1F4B-4B2E-B001-BF12B07D1684}"/>
                  </a:ext>
                </a:extLst>
              </p:cNvPr>
              <p:cNvPicPr>
                <a:picLocks noGrp="1" noRot="1" noChangeAspect="1" noMove="1" noResize="1" noEditPoints="1" noAdjustHandles="1" noChangeArrowheads="1" noChangeShapeType="1"/>
              </p:cNvPicPr>
              <p:nvPr/>
            </p:nvPicPr>
            <p:blipFill>
              <a:blip r:embed="rId4"/>
              <a:stretch>
                <a:fillRect/>
              </a:stretch>
            </p:blipFill>
            <p:spPr>
              <a:xfrm>
                <a:off x="380445" y="1027866"/>
                <a:ext cx="3811111" cy="2922055"/>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0" name="Chart 9">
                <a:extLst>
                  <a:ext uri="{FF2B5EF4-FFF2-40B4-BE49-F238E27FC236}">
                    <a16:creationId xmlns:a16="http://schemas.microsoft.com/office/drawing/2014/main" id="{5D083A18-B833-4C3D-819E-C554E743CB2A}"/>
                  </a:ext>
                </a:extLst>
              </p:cNvPr>
              <p:cNvGraphicFramePr/>
              <p:nvPr>
                <p:extLst>
                  <p:ext uri="{D42A27DB-BD31-4B8C-83A1-F6EECF244321}">
                    <p14:modId xmlns:p14="http://schemas.microsoft.com/office/powerpoint/2010/main" val="3496858425"/>
                  </p:ext>
                </p:extLst>
              </p:nvPr>
            </p:nvGraphicFramePr>
            <p:xfrm>
              <a:off x="4698509" y="1027866"/>
              <a:ext cx="3637577" cy="2922055"/>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 name="Chart 9">
                <a:extLst>
                  <a:ext uri="{FF2B5EF4-FFF2-40B4-BE49-F238E27FC236}">
                    <a16:creationId xmlns:a16="http://schemas.microsoft.com/office/drawing/2014/main" id="{5D083A18-B833-4C3D-819E-C554E743CB2A}"/>
                  </a:ext>
                </a:extLst>
              </p:cNvPr>
              <p:cNvPicPr>
                <a:picLocks noGrp="1" noRot="1" noChangeAspect="1" noMove="1" noResize="1" noEditPoints="1" noAdjustHandles="1" noChangeArrowheads="1" noChangeShapeType="1"/>
              </p:cNvPicPr>
              <p:nvPr/>
            </p:nvPicPr>
            <p:blipFill>
              <a:blip r:embed="rId6"/>
              <a:stretch>
                <a:fillRect/>
              </a:stretch>
            </p:blipFill>
            <p:spPr>
              <a:xfrm>
                <a:off x="4698509" y="1027866"/>
                <a:ext cx="3637577" cy="2922055"/>
              </a:xfrm>
              <a:prstGeom prst="rect">
                <a:avLst/>
              </a:prstGeom>
            </p:spPr>
          </p:pic>
        </mc:Fallback>
      </mc:AlternateContent>
    </p:spTree>
    <p:extLst>
      <p:ext uri="{BB962C8B-B14F-4D97-AF65-F5344CB8AC3E}">
        <p14:creationId xmlns:p14="http://schemas.microsoft.com/office/powerpoint/2010/main" val="21348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902</Words>
  <Application>Microsoft Office PowerPoint</Application>
  <PresentationFormat>On-screen Show (16:9)</PresentationFormat>
  <Paragraphs>105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Abril Fatface</vt:lpstr>
      <vt:lpstr>Arial</vt:lpstr>
      <vt:lpstr>Oxygen Light</vt:lpstr>
      <vt:lpstr>Calibri</vt:lpstr>
      <vt:lpstr>FOOD DAY</vt:lpstr>
      <vt:lpstr>Sales Analysis of a Food Manufacturing Company</vt:lpstr>
      <vt:lpstr>Table of Contents</vt:lpstr>
      <vt:lpstr>Objective of Analysis</vt:lpstr>
      <vt:lpstr>About the dataset</vt:lpstr>
      <vt:lpstr>Questions I asked</vt:lpstr>
      <vt:lpstr>Visualization and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and Suggestions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Analysis of a Food Manufacturing Company</dc:title>
  <dc:creator>ABHISHEK</dc:creator>
  <cp:lastModifiedBy>Abhishek Biswas</cp:lastModifiedBy>
  <cp:revision>17</cp:revision>
  <dcterms:modified xsi:type="dcterms:W3CDTF">2021-01-11T12:36:30Z</dcterms:modified>
</cp:coreProperties>
</file>